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9" r:id="rId3"/>
    <p:sldId id="260" r:id="rId4"/>
    <p:sldId id="261" r:id="rId5"/>
    <p:sldId id="262" r:id="rId6"/>
    <p:sldId id="270" r:id="rId7"/>
    <p:sldId id="263" r:id="rId8"/>
    <p:sldId id="271" r:id="rId9"/>
    <p:sldId id="264" r:id="rId10"/>
    <p:sldId id="272" r:id="rId11"/>
    <p:sldId id="265" r:id="rId12"/>
    <p:sldId id="266" r:id="rId13"/>
    <p:sldId id="267" r:id="rId14"/>
    <p:sldId id="268" r:id="rId15"/>
    <p:sldId id="269" r:id="rId16"/>
    <p:sldId id="258" r:id="rId17"/>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6466"/>
    <a:srgbClr val="662D9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4140DD-75F6-497D-B12E-324CEBAAD14B}" v="326" dt="2020-11-10T16:58:48.4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1844" autoAdjust="0"/>
  </p:normalViewPr>
  <p:slideViewPr>
    <p:cSldViewPr snapToGrid="0">
      <p:cViewPr varScale="1">
        <p:scale>
          <a:sx n="61" d="100"/>
          <a:sy n="61" d="100"/>
        </p:scale>
        <p:origin x="10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lina Karklina" userId="ffd8722a-bac1-4058-8fc0-e5125b5b1b5a" providerId="ADAL" clId="{FD4140DD-75F6-497D-B12E-324CEBAAD14B}"/>
    <pc:docChg chg="undo custSel addSld delSld modSld modMainMaster">
      <pc:chgData name="Karlina Karklina" userId="ffd8722a-bac1-4058-8fc0-e5125b5b1b5a" providerId="ADAL" clId="{FD4140DD-75F6-497D-B12E-324CEBAAD14B}" dt="2020-11-10T16:58:48.429" v="404"/>
      <pc:docMkLst>
        <pc:docMk/>
      </pc:docMkLst>
      <pc:sldChg chg="addSp modSp modAnim">
        <pc:chgData name="Karlina Karklina" userId="ffd8722a-bac1-4058-8fc0-e5125b5b1b5a" providerId="ADAL" clId="{FD4140DD-75F6-497D-B12E-324CEBAAD14B}" dt="2020-11-10T16:38:32.733" v="238" actId="20577"/>
        <pc:sldMkLst>
          <pc:docMk/>
          <pc:sldMk cId="1733669644" sldId="259"/>
        </pc:sldMkLst>
        <pc:spChg chg="mod">
          <ac:chgData name="Karlina Karklina" userId="ffd8722a-bac1-4058-8fc0-e5125b5b1b5a" providerId="ADAL" clId="{FD4140DD-75F6-497D-B12E-324CEBAAD14B}" dt="2020-11-10T16:38:32.733" v="238" actId="20577"/>
          <ac:spMkLst>
            <pc:docMk/>
            <pc:sldMk cId="1733669644" sldId="259"/>
            <ac:spMk id="3" creationId="{52C7A445-836F-4366-BBF3-425FB3F47399}"/>
          </ac:spMkLst>
        </pc:spChg>
        <pc:spChg chg="add mod">
          <ac:chgData name="Karlina Karklina" userId="ffd8722a-bac1-4058-8fc0-e5125b5b1b5a" providerId="ADAL" clId="{FD4140DD-75F6-497D-B12E-324CEBAAD14B}" dt="2020-11-10T16:14:21.289" v="115" actId="14100"/>
          <ac:spMkLst>
            <pc:docMk/>
            <pc:sldMk cId="1733669644" sldId="259"/>
            <ac:spMk id="5" creationId="{B3F44CE0-52B6-4665-8FD2-6472FB8F5A3B}"/>
          </ac:spMkLst>
        </pc:spChg>
      </pc:sldChg>
      <pc:sldChg chg="addSp delSp modSp delAnim modAnim">
        <pc:chgData name="Karlina Karklina" userId="ffd8722a-bac1-4058-8fc0-e5125b5b1b5a" providerId="ADAL" clId="{FD4140DD-75F6-497D-B12E-324CEBAAD14B}" dt="2020-11-10T16:25:15.642" v="142" actId="20577"/>
        <pc:sldMkLst>
          <pc:docMk/>
          <pc:sldMk cId="2984181718" sldId="260"/>
        </pc:sldMkLst>
        <pc:spChg chg="del">
          <ac:chgData name="Karlina Karklina" userId="ffd8722a-bac1-4058-8fc0-e5125b5b1b5a" providerId="ADAL" clId="{FD4140DD-75F6-497D-B12E-324CEBAAD14B}" dt="2020-11-10T16:12:36.460" v="103" actId="478"/>
          <ac:spMkLst>
            <pc:docMk/>
            <pc:sldMk cId="2984181718" sldId="260"/>
            <ac:spMk id="3" creationId="{52C7A445-836F-4366-BBF3-425FB3F47399}"/>
          </ac:spMkLst>
        </pc:spChg>
        <pc:spChg chg="add del mod">
          <ac:chgData name="Karlina Karklina" userId="ffd8722a-bac1-4058-8fc0-e5125b5b1b5a" providerId="ADAL" clId="{FD4140DD-75F6-497D-B12E-324CEBAAD14B}" dt="2020-11-10T16:12:38.821" v="104" actId="478"/>
          <ac:spMkLst>
            <pc:docMk/>
            <pc:sldMk cId="2984181718" sldId="260"/>
            <ac:spMk id="5" creationId="{304A18FB-2775-4567-A151-F67B5F4DAF6D}"/>
          </ac:spMkLst>
        </pc:spChg>
        <pc:spChg chg="add mod">
          <ac:chgData name="Karlina Karklina" userId="ffd8722a-bac1-4058-8fc0-e5125b5b1b5a" providerId="ADAL" clId="{FD4140DD-75F6-497D-B12E-324CEBAAD14B}" dt="2020-11-10T16:25:15.642" v="142" actId="20577"/>
          <ac:spMkLst>
            <pc:docMk/>
            <pc:sldMk cId="2984181718" sldId="260"/>
            <ac:spMk id="6" creationId="{B7E05DEF-9D2C-4780-A800-4C4A9CEC45CA}"/>
          </ac:spMkLst>
        </pc:spChg>
        <pc:spChg chg="add mod">
          <ac:chgData name="Karlina Karklina" userId="ffd8722a-bac1-4058-8fc0-e5125b5b1b5a" providerId="ADAL" clId="{FD4140DD-75F6-497D-B12E-324CEBAAD14B}" dt="2020-11-10T16:13:06.498" v="109" actId="20577"/>
          <ac:spMkLst>
            <pc:docMk/>
            <pc:sldMk cId="2984181718" sldId="260"/>
            <ac:spMk id="7" creationId="{266B091A-5B96-4C7C-AECE-B2416D8BC046}"/>
          </ac:spMkLst>
        </pc:spChg>
      </pc:sldChg>
      <pc:sldChg chg="addSp modSp modAnim">
        <pc:chgData name="Karlina Karklina" userId="ffd8722a-bac1-4058-8fc0-e5125b5b1b5a" providerId="ADAL" clId="{FD4140DD-75F6-497D-B12E-324CEBAAD14B}" dt="2020-11-10T16:26:32.931" v="151" actId="20577"/>
        <pc:sldMkLst>
          <pc:docMk/>
          <pc:sldMk cId="3185100864" sldId="261"/>
        </pc:sldMkLst>
        <pc:spChg chg="mod">
          <ac:chgData name="Karlina Karklina" userId="ffd8722a-bac1-4058-8fc0-e5125b5b1b5a" providerId="ADAL" clId="{FD4140DD-75F6-497D-B12E-324CEBAAD14B}" dt="2020-11-10T16:26:11.033" v="145"/>
          <ac:spMkLst>
            <pc:docMk/>
            <pc:sldMk cId="3185100864" sldId="261"/>
            <ac:spMk id="3" creationId="{52C7A445-836F-4366-BBF3-425FB3F47399}"/>
          </ac:spMkLst>
        </pc:spChg>
        <pc:spChg chg="add mod">
          <ac:chgData name="Karlina Karklina" userId="ffd8722a-bac1-4058-8fc0-e5125b5b1b5a" providerId="ADAL" clId="{FD4140DD-75F6-497D-B12E-324CEBAAD14B}" dt="2020-11-10T16:26:32.931" v="151" actId="20577"/>
          <ac:spMkLst>
            <pc:docMk/>
            <pc:sldMk cId="3185100864" sldId="261"/>
            <ac:spMk id="5" creationId="{0BDB8E71-CEE0-4E82-B4B4-306D647519CF}"/>
          </ac:spMkLst>
        </pc:spChg>
      </pc:sldChg>
      <pc:sldChg chg="addSp delSp modSp delAnim modAnim">
        <pc:chgData name="Karlina Karklina" userId="ffd8722a-bac1-4058-8fc0-e5125b5b1b5a" providerId="ADAL" clId="{FD4140DD-75F6-497D-B12E-324CEBAAD14B}" dt="2020-11-10T16:39:01.867" v="242" actId="20577"/>
        <pc:sldMkLst>
          <pc:docMk/>
          <pc:sldMk cId="3923209964" sldId="262"/>
        </pc:sldMkLst>
        <pc:spChg chg="mod">
          <ac:chgData name="Karlina Karklina" userId="ffd8722a-bac1-4058-8fc0-e5125b5b1b5a" providerId="ADAL" clId="{FD4140DD-75F6-497D-B12E-324CEBAAD14B}" dt="2020-11-10T16:39:01.867" v="242" actId="20577"/>
          <ac:spMkLst>
            <pc:docMk/>
            <pc:sldMk cId="3923209964" sldId="262"/>
            <ac:spMk id="3" creationId="{52C7A445-836F-4366-BBF3-425FB3F47399}"/>
          </ac:spMkLst>
        </pc:spChg>
        <pc:spChg chg="add del mod">
          <ac:chgData name="Karlina Karklina" userId="ffd8722a-bac1-4058-8fc0-e5125b5b1b5a" providerId="ADAL" clId="{FD4140DD-75F6-497D-B12E-324CEBAAD14B}" dt="2020-11-10T16:28:53.922" v="164" actId="478"/>
          <ac:spMkLst>
            <pc:docMk/>
            <pc:sldMk cId="3923209964" sldId="262"/>
            <ac:spMk id="5" creationId="{D9A9F5D6-A791-4F5D-97B1-CBCE6EBFBCB2}"/>
          </ac:spMkLst>
        </pc:spChg>
      </pc:sldChg>
      <pc:sldChg chg="modSp modAnim">
        <pc:chgData name="Karlina Karklina" userId="ffd8722a-bac1-4058-8fc0-e5125b5b1b5a" providerId="ADAL" clId="{FD4140DD-75F6-497D-B12E-324CEBAAD14B}" dt="2020-11-10T16:42:48.909" v="262"/>
        <pc:sldMkLst>
          <pc:docMk/>
          <pc:sldMk cId="1970394134" sldId="263"/>
        </pc:sldMkLst>
        <pc:spChg chg="mod">
          <ac:chgData name="Karlina Karklina" userId="ffd8722a-bac1-4058-8fc0-e5125b5b1b5a" providerId="ADAL" clId="{FD4140DD-75F6-497D-B12E-324CEBAAD14B}" dt="2020-11-10T16:42:48.909" v="262"/>
          <ac:spMkLst>
            <pc:docMk/>
            <pc:sldMk cId="1970394134" sldId="263"/>
            <ac:spMk id="3" creationId="{52C7A445-836F-4366-BBF3-425FB3F47399}"/>
          </ac:spMkLst>
        </pc:spChg>
      </pc:sldChg>
      <pc:sldChg chg="modSp modAnim">
        <pc:chgData name="Karlina Karklina" userId="ffd8722a-bac1-4058-8fc0-e5125b5b1b5a" providerId="ADAL" clId="{FD4140DD-75F6-497D-B12E-324CEBAAD14B}" dt="2020-11-10T16:47:12.468" v="297" actId="20577"/>
        <pc:sldMkLst>
          <pc:docMk/>
          <pc:sldMk cId="756156013" sldId="264"/>
        </pc:sldMkLst>
        <pc:spChg chg="mod">
          <ac:chgData name="Karlina Karklina" userId="ffd8722a-bac1-4058-8fc0-e5125b5b1b5a" providerId="ADAL" clId="{FD4140DD-75F6-497D-B12E-324CEBAAD14B}" dt="2020-11-10T16:47:12.468" v="297" actId="20577"/>
          <ac:spMkLst>
            <pc:docMk/>
            <pc:sldMk cId="756156013" sldId="264"/>
            <ac:spMk id="3" creationId="{52C7A445-836F-4366-BBF3-425FB3F47399}"/>
          </ac:spMkLst>
        </pc:spChg>
      </pc:sldChg>
      <pc:sldChg chg="addSp modSp modAnim">
        <pc:chgData name="Karlina Karklina" userId="ffd8722a-bac1-4058-8fc0-e5125b5b1b5a" providerId="ADAL" clId="{FD4140DD-75F6-497D-B12E-324CEBAAD14B}" dt="2020-11-10T16:57:26.005" v="373"/>
        <pc:sldMkLst>
          <pc:docMk/>
          <pc:sldMk cId="1704778555" sldId="265"/>
        </pc:sldMkLst>
        <pc:spChg chg="mod">
          <ac:chgData name="Karlina Karklina" userId="ffd8722a-bac1-4058-8fc0-e5125b5b1b5a" providerId="ADAL" clId="{FD4140DD-75F6-497D-B12E-324CEBAAD14B}" dt="2020-11-10T16:56:30.964" v="361" actId="27636"/>
          <ac:spMkLst>
            <pc:docMk/>
            <pc:sldMk cId="1704778555" sldId="265"/>
            <ac:spMk id="3" creationId="{52C7A445-836F-4366-BBF3-425FB3F47399}"/>
          </ac:spMkLst>
        </pc:spChg>
        <pc:spChg chg="add mod">
          <ac:chgData name="Karlina Karklina" userId="ffd8722a-bac1-4058-8fc0-e5125b5b1b5a" providerId="ADAL" clId="{FD4140DD-75F6-497D-B12E-324CEBAAD14B}" dt="2020-11-10T16:56:41.554" v="365" actId="14100"/>
          <ac:spMkLst>
            <pc:docMk/>
            <pc:sldMk cId="1704778555" sldId="265"/>
            <ac:spMk id="5" creationId="{549A157C-D670-4859-A3F1-793039DB28AE}"/>
          </ac:spMkLst>
        </pc:spChg>
      </pc:sldChg>
      <pc:sldChg chg="modAnim">
        <pc:chgData name="Karlina Karklina" userId="ffd8722a-bac1-4058-8fc0-e5125b5b1b5a" providerId="ADAL" clId="{FD4140DD-75F6-497D-B12E-324CEBAAD14B}" dt="2020-11-10T15:41:04.895" v="8"/>
        <pc:sldMkLst>
          <pc:docMk/>
          <pc:sldMk cId="732087644" sldId="266"/>
        </pc:sldMkLst>
      </pc:sldChg>
      <pc:sldChg chg="modAnim">
        <pc:chgData name="Karlina Karklina" userId="ffd8722a-bac1-4058-8fc0-e5125b5b1b5a" providerId="ADAL" clId="{FD4140DD-75F6-497D-B12E-324CEBAAD14B}" dt="2020-11-10T15:41:08.282" v="9"/>
        <pc:sldMkLst>
          <pc:docMk/>
          <pc:sldMk cId="3390652757" sldId="267"/>
        </pc:sldMkLst>
      </pc:sldChg>
      <pc:sldChg chg="modAnim">
        <pc:chgData name="Karlina Karklina" userId="ffd8722a-bac1-4058-8fc0-e5125b5b1b5a" providerId="ADAL" clId="{FD4140DD-75F6-497D-B12E-324CEBAAD14B}" dt="2020-11-10T15:44:11.262" v="11"/>
        <pc:sldMkLst>
          <pc:docMk/>
          <pc:sldMk cId="3648639679" sldId="268"/>
        </pc:sldMkLst>
      </pc:sldChg>
      <pc:sldChg chg="modAnim">
        <pc:chgData name="Karlina Karklina" userId="ffd8722a-bac1-4058-8fc0-e5125b5b1b5a" providerId="ADAL" clId="{FD4140DD-75F6-497D-B12E-324CEBAAD14B}" dt="2020-11-10T15:41:14.283" v="10"/>
        <pc:sldMkLst>
          <pc:docMk/>
          <pc:sldMk cId="1030819348" sldId="269"/>
        </pc:sldMkLst>
      </pc:sldChg>
      <pc:sldChg chg="add del">
        <pc:chgData name="Karlina Karklina" userId="ffd8722a-bac1-4058-8fc0-e5125b5b1b5a" providerId="ADAL" clId="{FD4140DD-75F6-497D-B12E-324CEBAAD14B}" dt="2020-11-10T16:28:44.099" v="162" actId="2696"/>
        <pc:sldMkLst>
          <pc:docMk/>
          <pc:sldMk cId="1349941810" sldId="270"/>
        </pc:sldMkLst>
      </pc:sldChg>
      <pc:sldChg chg="add del setBg">
        <pc:chgData name="Karlina Karklina" userId="ffd8722a-bac1-4058-8fc0-e5125b5b1b5a" providerId="ADAL" clId="{FD4140DD-75F6-497D-B12E-324CEBAAD14B}" dt="2020-11-10T16:03:08.044" v="86" actId="2696"/>
        <pc:sldMkLst>
          <pc:docMk/>
          <pc:sldMk cId="2754258769" sldId="270"/>
        </pc:sldMkLst>
      </pc:sldChg>
      <pc:sldChg chg="modSp add modAnim">
        <pc:chgData name="Karlina Karklina" userId="ffd8722a-bac1-4058-8fc0-e5125b5b1b5a" providerId="ADAL" clId="{FD4140DD-75F6-497D-B12E-324CEBAAD14B}" dt="2020-11-10T16:33:04.835" v="206"/>
        <pc:sldMkLst>
          <pc:docMk/>
          <pc:sldMk cId="3683101831" sldId="270"/>
        </pc:sldMkLst>
        <pc:spChg chg="mod">
          <ac:chgData name="Karlina Karklina" userId="ffd8722a-bac1-4058-8fc0-e5125b5b1b5a" providerId="ADAL" clId="{FD4140DD-75F6-497D-B12E-324CEBAAD14B}" dt="2020-11-10T16:31:30.415" v="201" actId="20577"/>
          <ac:spMkLst>
            <pc:docMk/>
            <pc:sldMk cId="3683101831" sldId="270"/>
            <ac:spMk id="3" creationId="{52C7A445-836F-4366-BBF3-425FB3F47399}"/>
          </ac:spMkLst>
        </pc:spChg>
        <pc:spChg chg="mod">
          <ac:chgData name="Karlina Karklina" userId="ffd8722a-bac1-4058-8fc0-e5125b5b1b5a" providerId="ADAL" clId="{FD4140DD-75F6-497D-B12E-324CEBAAD14B}" dt="2020-11-10T16:32:25.434" v="205" actId="1076"/>
          <ac:spMkLst>
            <pc:docMk/>
            <pc:sldMk cId="3683101831" sldId="270"/>
            <ac:spMk id="5" creationId="{D9A9F5D6-A791-4F5D-97B1-CBCE6EBFBCB2}"/>
          </ac:spMkLst>
        </pc:spChg>
      </pc:sldChg>
      <pc:sldChg chg="addSp modSp add del modAnim">
        <pc:chgData name="Karlina Karklina" userId="ffd8722a-bac1-4058-8fc0-e5125b5b1b5a" providerId="ADAL" clId="{FD4140DD-75F6-497D-B12E-324CEBAAD14B}" dt="2020-11-10T16:13:18.302" v="110" actId="2696"/>
        <pc:sldMkLst>
          <pc:docMk/>
          <pc:sldMk cId="562558227" sldId="271"/>
        </pc:sldMkLst>
        <pc:spChg chg="add mod">
          <ac:chgData name="Karlina Karklina" userId="ffd8722a-bac1-4058-8fc0-e5125b5b1b5a" providerId="ADAL" clId="{FD4140DD-75F6-497D-B12E-324CEBAAD14B}" dt="2020-11-10T16:03:55.898" v="91" actId="14100"/>
          <ac:spMkLst>
            <pc:docMk/>
            <pc:sldMk cId="562558227" sldId="271"/>
            <ac:spMk id="2" creationId="{2CB22915-A67D-49E9-A785-17EFD1C213A8}"/>
          </ac:spMkLst>
        </pc:spChg>
        <pc:spChg chg="mod">
          <ac:chgData name="Karlina Karklina" userId="ffd8722a-bac1-4058-8fc0-e5125b5b1b5a" providerId="ADAL" clId="{FD4140DD-75F6-497D-B12E-324CEBAAD14B}" dt="2020-11-10T16:08:41.231" v="95" actId="115"/>
          <ac:spMkLst>
            <pc:docMk/>
            <pc:sldMk cId="562558227" sldId="271"/>
            <ac:spMk id="3" creationId="{52C7A445-836F-4366-BBF3-425FB3F47399}"/>
          </ac:spMkLst>
        </pc:spChg>
      </pc:sldChg>
      <pc:sldChg chg="addSp modSp add modAnim">
        <pc:chgData name="Karlina Karklina" userId="ffd8722a-bac1-4058-8fc0-e5125b5b1b5a" providerId="ADAL" clId="{FD4140DD-75F6-497D-B12E-324CEBAAD14B}" dt="2020-11-10T16:44:20.500" v="284" actId="1076"/>
        <pc:sldMkLst>
          <pc:docMk/>
          <pc:sldMk cId="911146873" sldId="271"/>
        </pc:sldMkLst>
        <pc:spChg chg="mod">
          <ac:chgData name="Karlina Karklina" userId="ffd8722a-bac1-4058-8fc0-e5125b5b1b5a" providerId="ADAL" clId="{FD4140DD-75F6-497D-B12E-324CEBAAD14B}" dt="2020-11-10T16:44:04.022" v="277" actId="27636"/>
          <ac:spMkLst>
            <pc:docMk/>
            <pc:sldMk cId="911146873" sldId="271"/>
            <ac:spMk id="3" creationId="{52C7A445-836F-4366-BBF3-425FB3F47399}"/>
          </ac:spMkLst>
        </pc:spChg>
        <pc:spChg chg="add mod">
          <ac:chgData name="Karlina Karklina" userId="ffd8722a-bac1-4058-8fc0-e5125b5b1b5a" providerId="ADAL" clId="{FD4140DD-75F6-497D-B12E-324CEBAAD14B}" dt="2020-11-10T16:44:20.500" v="284" actId="1076"/>
          <ac:spMkLst>
            <pc:docMk/>
            <pc:sldMk cId="911146873" sldId="271"/>
            <ac:spMk id="5" creationId="{98F17F1E-6EA3-40C9-B221-4A84874E682E}"/>
          </ac:spMkLst>
        </pc:spChg>
      </pc:sldChg>
      <pc:sldChg chg="modSp add modAnim">
        <pc:chgData name="Karlina Karklina" userId="ffd8722a-bac1-4058-8fc0-e5125b5b1b5a" providerId="ADAL" clId="{FD4140DD-75F6-497D-B12E-324CEBAAD14B}" dt="2020-11-10T16:52:14.538" v="349"/>
        <pc:sldMkLst>
          <pc:docMk/>
          <pc:sldMk cId="503376279" sldId="272"/>
        </pc:sldMkLst>
        <pc:spChg chg="mod">
          <ac:chgData name="Karlina Karklina" userId="ffd8722a-bac1-4058-8fc0-e5125b5b1b5a" providerId="ADAL" clId="{FD4140DD-75F6-497D-B12E-324CEBAAD14B}" dt="2020-11-10T16:52:12.342" v="348" actId="20577"/>
          <ac:spMkLst>
            <pc:docMk/>
            <pc:sldMk cId="503376279" sldId="272"/>
            <ac:spMk id="3" creationId="{52C7A445-836F-4366-BBF3-425FB3F47399}"/>
          </ac:spMkLst>
        </pc:spChg>
      </pc:sldChg>
      <pc:sldChg chg="add del">
        <pc:chgData name="Karlina Karklina" userId="ffd8722a-bac1-4058-8fc0-e5125b5b1b5a" providerId="ADAL" clId="{FD4140DD-75F6-497D-B12E-324CEBAAD14B}" dt="2020-11-10T15:56:01.995" v="44" actId="2696"/>
        <pc:sldMkLst>
          <pc:docMk/>
          <pc:sldMk cId="1429215109" sldId="272"/>
        </pc:sldMkLst>
      </pc:sldChg>
      <pc:sldChg chg="addSp delSp modSp add del modAnim">
        <pc:chgData name="Karlina Karklina" userId="ffd8722a-bac1-4058-8fc0-e5125b5b1b5a" providerId="ADAL" clId="{FD4140DD-75F6-497D-B12E-324CEBAAD14B}" dt="2020-11-10T15:50:42.486" v="29"/>
        <pc:sldMkLst>
          <pc:docMk/>
          <pc:sldMk cId="1985827835" sldId="272"/>
        </pc:sldMkLst>
        <pc:spChg chg="add del mod">
          <ac:chgData name="Karlina Karklina" userId="ffd8722a-bac1-4058-8fc0-e5125b5b1b5a" providerId="ADAL" clId="{FD4140DD-75F6-497D-B12E-324CEBAAD14B}" dt="2020-11-10T15:50:41.864" v="28" actId="767"/>
          <ac:spMkLst>
            <pc:docMk/>
            <pc:sldMk cId="1985827835" sldId="272"/>
            <ac:spMk id="2" creationId="{20C1ABF4-2DB8-4A29-85DA-7DB47351F227}"/>
          </ac:spMkLst>
        </pc:spChg>
        <pc:spChg chg="mod">
          <ac:chgData name="Karlina Karklina" userId="ffd8722a-bac1-4058-8fc0-e5125b5b1b5a" providerId="ADAL" clId="{FD4140DD-75F6-497D-B12E-324CEBAAD14B}" dt="2020-11-10T15:50:39.542" v="24" actId="20577"/>
          <ac:spMkLst>
            <pc:docMk/>
            <pc:sldMk cId="1985827835" sldId="272"/>
            <ac:spMk id="3" creationId="{52C7A445-836F-4366-BBF3-425FB3F47399}"/>
          </ac:spMkLst>
        </pc:spChg>
      </pc:sldChg>
      <pc:sldChg chg="add del setBg">
        <pc:chgData name="Karlina Karklina" userId="ffd8722a-bac1-4058-8fc0-e5125b5b1b5a" providerId="ADAL" clId="{FD4140DD-75F6-497D-B12E-324CEBAAD14B}" dt="2020-11-10T16:08:20.825" v="93" actId="2696"/>
        <pc:sldMkLst>
          <pc:docMk/>
          <pc:sldMk cId="4209261429" sldId="272"/>
        </pc:sldMkLst>
      </pc:sldChg>
      <pc:sldChg chg="modSp add modAnim">
        <pc:chgData name="Karlina Karklina" userId="ffd8722a-bac1-4058-8fc0-e5125b5b1b5a" providerId="ADAL" clId="{FD4140DD-75F6-497D-B12E-324CEBAAD14B}" dt="2020-11-10T16:55:30.662" v="356"/>
        <pc:sldMkLst>
          <pc:docMk/>
          <pc:sldMk cId="2347655666" sldId="273"/>
        </pc:sldMkLst>
        <pc:spChg chg="mod">
          <ac:chgData name="Karlina Karklina" userId="ffd8722a-bac1-4058-8fc0-e5125b5b1b5a" providerId="ADAL" clId="{FD4140DD-75F6-497D-B12E-324CEBAAD14B}" dt="2020-11-10T16:53:12.391" v="350" actId="20577"/>
          <ac:spMkLst>
            <pc:docMk/>
            <pc:sldMk cId="2347655666" sldId="273"/>
            <ac:spMk id="3" creationId="{52C7A445-836F-4366-BBF3-425FB3F47399}"/>
          </ac:spMkLst>
        </pc:spChg>
      </pc:sldChg>
      <pc:sldChg chg="add del">
        <pc:chgData name="Karlina Karklina" userId="ffd8722a-bac1-4058-8fc0-e5125b5b1b5a" providerId="ADAL" clId="{FD4140DD-75F6-497D-B12E-324CEBAAD14B}" dt="2020-11-10T15:50:36.381" v="22"/>
        <pc:sldMkLst>
          <pc:docMk/>
          <pc:sldMk cId="2862398318" sldId="273"/>
        </pc:sldMkLst>
      </pc:sldChg>
      <pc:sldChg chg="add del">
        <pc:chgData name="Karlina Karklina" userId="ffd8722a-bac1-4058-8fc0-e5125b5b1b5a" providerId="ADAL" clId="{FD4140DD-75F6-497D-B12E-324CEBAAD14B}" dt="2020-11-10T15:50:41.022" v="26"/>
        <pc:sldMkLst>
          <pc:docMk/>
          <pc:sldMk cId="3479731564" sldId="273"/>
        </pc:sldMkLst>
      </pc:sldChg>
      <pc:sldMasterChg chg="addSp modSp">
        <pc:chgData name="Karlina Karklina" userId="ffd8722a-bac1-4058-8fc0-e5125b5b1b5a" providerId="ADAL" clId="{FD4140DD-75F6-497D-B12E-324CEBAAD14B}" dt="2020-11-10T16:58:48.429" v="404"/>
        <pc:sldMasterMkLst>
          <pc:docMk/>
          <pc:sldMasterMk cId="3753088176" sldId="2147483648"/>
        </pc:sldMasterMkLst>
        <pc:spChg chg="add mod ord modVis">
          <ac:chgData name="Karlina Karklina" userId="ffd8722a-bac1-4058-8fc0-e5125b5b1b5a" providerId="ADAL" clId="{FD4140DD-75F6-497D-B12E-324CEBAAD14B}" dt="2020-11-10T16:58:48.429" v="404"/>
          <ac:spMkLst>
            <pc:docMk/>
            <pc:sldMasterMk cId="3753088176" sldId="2147483648"/>
            <ac:spMk id="7" creationId="{A82B6618-0F39-4901-8D9C-3DF247A052C7}"/>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71B801-9CB2-4F06-B0FA-2E3CABCA3F49}" type="datetimeFigureOut">
              <a:rPr lang="lv-LV" smtClean="0"/>
              <a:t>2020.11.15.</a:t>
            </a:fld>
            <a:endParaRPr lang="lv-LV"/>
          </a:p>
        </p:txBody>
      </p:sp>
      <p:sp>
        <p:nvSpPr>
          <p:cNvPr id="4" name="Slaida attēla vietturi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B06056-7F4C-4904-8256-9A65BB6A14B4}" type="slidenum">
              <a:rPr lang="lv-LV" smtClean="0"/>
              <a:t>‹#›</a:t>
            </a:fld>
            <a:endParaRPr lang="lv-LV"/>
          </a:p>
        </p:txBody>
      </p:sp>
    </p:spTree>
    <p:extLst>
      <p:ext uri="{BB962C8B-B14F-4D97-AF65-F5344CB8AC3E}">
        <p14:creationId xmlns:p14="http://schemas.microsoft.com/office/powerpoint/2010/main" val="682378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dirty="0"/>
          </a:p>
        </p:txBody>
      </p:sp>
      <p:sp>
        <p:nvSpPr>
          <p:cNvPr id="4" name="Slaida numura vietturis 3"/>
          <p:cNvSpPr>
            <a:spLocks noGrp="1"/>
          </p:cNvSpPr>
          <p:nvPr>
            <p:ph type="sldNum" sz="quarter" idx="5"/>
          </p:nvPr>
        </p:nvSpPr>
        <p:spPr/>
        <p:txBody>
          <a:bodyPr/>
          <a:lstStyle/>
          <a:p>
            <a:fld id="{3AB06056-7F4C-4904-8256-9A65BB6A14B4}" type="slidenum">
              <a:rPr lang="lv-LV" smtClean="0"/>
              <a:t>2</a:t>
            </a:fld>
            <a:endParaRPr lang="lv-LV"/>
          </a:p>
        </p:txBody>
      </p:sp>
    </p:spTree>
    <p:extLst>
      <p:ext uri="{BB962C8B-B14F-4D97-AF65-F5344CB8AC3E}">
        <p14:creationId xmlns:p14="http://schemas.microsoft.com/office/powerpoint/2010/main" val="440807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11</a:t>
            </a:fld>
            <a:endParaRPr lang="lv-LV"/>
          </a:p>
        </p:txBody>
      </p:sp>
    </p:spTree>
    <p:extLst>
      <p:ext uri="{BB962C8B-B14F-4D97-AF65-F5344CB8AC3E}">
        <p14:creationId xmlns:p14="http://schemas.microsoft.com/office/powerpoint/2010/main" val="41715578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just"/>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12</a:t>
            </a:fld>
            <a:endParaRPr lang="lv-LV"/>
          </a:p>
        </p:txBody>
      </p:sp>
    </p:spTree>
    <p:extLst>
      <p:ext uri="{BB962C8B-B14F-4D97-AF65-F5344CB8AC3E}">
        <p14:creationId xmlns:p14="http://schemas.microsoft.com/office/powerpoint/2010/main" val="30229805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13</a:t>
            </a:fld>
            <a:endParaRPr lang="lv-LV"/>
          </a:p>
        </p:txBody>
      </p:sp>
    </p:spTree>
    <p:extLst>
      <p:ext uri="{BB962C8B-B14F-4D97-AF65-F5344CB8AC3E}">
        <p14:creationId xmlns:p14="http://schemas.microsoft.com/office/powerpoint/2010/main" val="31917289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14</a:t>
            </a:fld>
            <a:endParaRPr lang="lv-LV"/>
          </a:p>
        </p:txBody>
      </p:sp>
    </p:spTree>
    <p:extLst>
      <p:ext uri="{BB962C8B-B14F-4D97-AF65-F5344CB8AC3E}">
        <p14:creationId xmlns:p14="http://schemas.microsoft.com/office/powerpoint/2010/main" val="39206977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sz="1200" kern="1200" dirty="0">
              <a:solidFill>
                <a:schemeClr val="tx1"/>
              </a:solidFill>
              <a:effectLst/>
              <a:latin typeface="+mn-lt"/>
              <a:ea typeface="+mn-ea"/>
              <a:cs typeface="+mn-cs"/>
            </a:endParaRPr>
          </a:p>
        </p:txBody>
      </p:sp>
      <p:sp>
        <p:nvSpPr>
          <p:cNvPr id="4" name="Slaida numura vietturis 3"/>
          <p:cNvSpPr>
            <a:spLocks noGrp="1"/>
          </p:cNvSpPr>
          <p:nvPr>
            <p:ph type="sldNum" sz="quarter" idx="5"/>
          </p:nvPr>
        </p:nvSpPr>
        <p:spPr/>
        <p:txBody>
          <a:bodyPr/>
          <a:lstStyle/>
          <a:p>
            <a:fld id="{3AB06056-7F4C-4904-8256-9A65BB6A14B4}" type="slidenum">
              <a:rPr lang="lv-LV" smtClean="0"/>
              <a:t>15</a:t>
            </a:fld>
            <a:endParaRPr lang="lv-LV"/>
          </a:p>
        </p:txBody>
      </p:sp>
    </p:spTree>
    <p:extLst>
      <p:ext uri="{BB962C8B-B14F-4D97-AF65-F5344CB8AC3E}">
        <p14:creationId xmlns:p14="http://schemas.microsoft.com/office/powerpoint/2010/main" val="3768070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3AB06056-7F4C-4904-8256-9A65BB6A14B4}" type="slidenum">
              <a:rPr lang="lv-LV" smtClean="0"/>
              <a:t>3</a:t>
            </a:fld>
            <a:endParaRPr lang="lv-LV"/>
          </a:p>
        </p:txBody>
      </p:sp>
    </p:spTree>
    <p:extLst>
      <p:ext uri="{BB962C8B-B14F-4D97-AF65-F5344CB8AC3E}">
        <p14:creationId xmlns:p14="http://schemas.microsoft.com/office/powerpoint/2010/main" val="540584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3AB06056-7F4C-4904-8256-9A65BB6A14B4}" type="slidenum">
              <a:rPr lang="lv-LV" smtClean="0"/>
              <a:t>4</a:t>
            </a:fld>
            <a:endParaRPr lang="lv-LV"/>
          </a:p>
        </p:txBody>
      </p:sp>
    </p:spTree>
    <p:extLst>
      <p:ext uri="{BB962C8B-B14F-4D97-AF65-F5344CB8AC3E}">
        <p14:creationId xmlns:p14="http://schemas.microsoft.com/office/powerpoint/2010/main" val="3169775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3AB06056-7F4C-4904-8256-9A65BB6A14B4}" type="slidenum">
              <a:rPr lang="lv-LV" smtClean="0"/>
              <a:t>5</a:t>
            </a:fld>
            <a:endParaRPr lang="lv-LV"/>
          </a:p>
        </p:txBody>
      </p:sp>
    </p:spTree>
    <p:extLst>
      <p:ext uri="{BB962C8B-B14F-4D97-AF65-F5344CB8AC3E}">
        <p14:creationId xmlns:p14="http://schemas.microsoft.com/office/powerpoint/2010/main" val="960133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3AB06056-7F4C-4904-8256-9A65BB6A14B4}" type="slidenum">
              <a:rPr lang="lv-LV" smtClean="0"/>
              <a:t>6</a:t>
            </a:fld>
            <a:endParaRPr lang="lv-LV"/>
          </a:p>
        </p:txBody>
      </p:sp>
    </p:spTree>
    <p:extLst>
      <p:ext uri="{BB962C8B-B14F-4D97-AF65-F5344CB8AC3E}">
        <p14:creationId xmlns:p14="http://schemas.microsoft.com/office/powerpoint/2010/main" val="395371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3AB06056-7F4C-4904-8256-9A65BB6A14B4}" type="slidenum">
              <a:rPr lang="lv-LV" smtClean="0"/>
              <a:t>7</a:t>
            </a:fld>
            <a:endParaRPr lang="lv-LV"/>
          </a:p>
        </p:txBody>
      </p:sp>
    </p:spTree>
    <p:extLst>
      <p:ext uri="{BB962C8B-B14F-4D97-AF65-F5344CB8AC3E}">
        <p14:creationId xmlns:p14="http://schemas.microsoft.com/office/powerpoint/2010/main" val="1907011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3AB06056-7F4C-4904-8256-9A65BB6A14B4}" type="slidenum">
              <a:rPr lang="lv-LV" smtClean="0"/>
              <a:t>8</a:t>
            </a:fld>
            <a:endParaRPr lang="lv-LV"/>
          </a:p>
        </p:txBody>
      </p:sp>
    </p:spTree>
    <p:extLst>
      <p:ext uri="{BB962C8B-B14F-4D97-AF65-F5344CB8AC3E}">
        <p14:creationId xmlns:p14="http://schemas.microsoft.com/office/powerpoint/2010/main" val="4055769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3AB06056-7F4C-4904-8256-9A65BB6A14B4}" type="slidenum">
              <a:rPr lang="lv-LV" smtClean="0"/>
              <a:t>9</a:t>
            </a:fld>
            <a:endParaRPr lang="lv-LV"/>
          </a:p>
        </p:txBody>
      </p:sp>
    </p:spTree>
    <p:extLst>
      <p:ext uri="{BB962C8B-B14F-4D97-AF65-F5344CB8AC3E}">
        <p14:creationId xmlns:p14="http://schemas.microsoft.com/office/powerpoint/2010/main" val="31223947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3AB06056-7F4C-4904-8256-9A65BB6A14B4}" type="slidenum">
              <a:rPr lang="lv-LV" smtClean="0"/>
              <a:t>10</a:t>
            </a:fld>
            <a:endParaRPr lang="lv-LV"/>
          </a:p>
        </p:txBody>
      </p:sp>
    </p:spTree>
    <p:extLst>
      <p:ext uri="{BB962C8B-B14F-4D97-AF65-F5344CB8AC3E}">
        <p14:creationId xmlns:p14="http://schemas.microsoft.com/office/powerpoint/2010/main" val="1044696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 xmlns:a16="http://schemas.microsoft.com/office/drawing/2014/main" id="{9BE88E97-0F55-4CBE-A166-3733B2866171}"/>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p>
        </p:txBody>
      </p:sp>
      <p:sp>
        <p:nvSpPr>
          <p:cNvPr id="3" name="Apakšvirsraksts 2">
            <a:extLst>
              <a:ext uri="{FF2B5EF4-FFF2-40B4-BE49-F238E27FC236}">
                <a16:creationId xmlns="" xmlns:a16="http://schemas.microsoft.com/office/drawing/2014/main" id="{B4F74EA8-167D-40E6-B3FA-D82CFB1E40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a:extLst>
              <a:ext uri="{FF2B5EF4-FFF2-40B4-BE49-F238E27FC236}">
                <a16:creationId xmlns="" xmlns:a16="http://schemas.microsoft.com/office/drawing/2014/main" id="{318E1BDC-7450-4E07-B920-E343BB1AF8AC}"/>
              </a:ext>
            </a:extLst>
          </p:cNvPr>
          <p:cNvSpPr>
            <a:spLocks noGrp="1"/>
          </p:cNvSpPr>
          <p:nvPr>
            <p:ph type="dt" sz="half" idx="10"/>
          </p:nvPr>
        </p:nvSpPr>
        <p:spPr/>
        <p:txBody>
          <a:bodyPr/>
          <a:lstStyle/>
          <a:p>
            <a:fld id="{D5C2412F-7713-427E-8BE8-38437244781E}" type="datetimeFigureOut">
              <a:rPr lang="lv-LV" smtClean="0"/>
              <a:t>2020.11.15.</a:t>
            </a:fld>
            <a:endParaRPr lang="lv-LV"/>
          </a:p>
        </p:txBody>
      </p:sp>
      <p:sp>
        <p:nvSpPr>
          <p:cNvPr id="5" name="Kājenes vietturis 4">
            <a:extLst>
              <a:ext uri="{FF2B5EF4-FFF2-40B4-BE49-F238E27FC236}">
                <a16:creationId xmlns="" xmlns:a16="http://schemas.microsoft.com/office/drawing/2014/main" id="{88B1C8D6-950F-4AB9-8597-2C063ED75ADA}"/>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 xmlns:a16="http://schemas.microsoft.com/office/drawing/2014/main" id="{F4A1CCEF-9A45-4D7F-9EF4-EA0C70AFD2ED}"/>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882213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 xmlns:a16="http://schemas.microsoft.com/office/drawing/2014/main" id="{AAF6176D-13AD-44B3-BD56-D64996F9855B}"/>
              </a:ext>
            </a:extLst>
          </p:cNvPr>
          <p:cNvSpPr>
            <a:spLocks noGrp="1"/>
          </p:cNvSpPr>
          <p:nvPr>
            <p:ph type="title"/>
          </p:nvPr>
        </p:nvSpPr>
        <p:spPr/>
        <p:txBody>
          <a:bodyPr/>
          <a:lstStyle/>
          <a:p>
            <a:r>
              <a:rPr lang="lv-LV"/>
              <a:t>Rediģēt šablona virsraksta stilu</a:t>
            </a:r>
          </a:p>
        </p:txBody>
      </p:sp>
      <p:sp>
        <p:nvSpPr>
          <p:cNvPr id="3" name="Vertikāls teksta vietturis 2">
            <a:extLst>
              <a:ext uri="{FF2B5EF4-FFF2-40B4-BE49-F238E27FC236}">
                <a16:creationId xmlns="" xmlns:a16="http://schemas.microsoft.com/office/drawing/2014/main" id="{BFD0D07B-FDD1-464D-BBA7-FD664A159CE2}"/>
              </a:ext>
            </a:extLst>
          </p:cNvPr>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 xmlns:a16="http://schemas.microsoft.com/office/drawing/2014/main" id="{B5479E7B-9855-4D27-84D5-FC8CB0653D70}"/>
              </a:ext>
            </a:extLst>
          </p:cNvPr>
          <p:cNvSpPr>
            <a:spLocks noGrp="1"/>
          </p:cNvSpPr>
          <p:nvPr>
            <p:ph type="dt" sz="half" idx="10"/>
          </p:nvPr>
        </p:nvSpPr>
        <p:spPr/>
        <p:txBody>
          <a:bodyPr/>
          <a:lstStyle/>
          <a:p>
            <a:fld id="{D5C2412F-7713-427E-8BE8-38437244781E}" type="datetimeFigureOut">
              <a:rPr lang="lv-LV" smtClean="0"/>
              <a:t>2020.11.15.</a:t>
            </a:fld>
            <a:endParaRPr lang="lv-LV"/>
          </a:p>
        </p:txBody>
      </p:sp>
      <p:sp>
        <p:nvSpPr>
          <p:cNvPr id="5" name="Kājenes vietturis 4">
            <a:extLst>
              <a:ext uri="{FF2B5EF4-FFF2-40B4-BE49-F238E27FC236}">
                <a16:creationId xmlns="" xmlns:a16="http://schemas.microsoft.com/office/drawing/2014/main" id="{7384AF9D-FC51-4E06-AA53-B7315E0B459F}"/>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 xmlns:a16="http://schemas.microsoft.com/office/drawing/2014/main" id="{DB994F16-8D14-4CAE-B79F-969A67BB2FFD}"/>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2227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 xmlns:a16="http://schemas.microsoft.com/office/drawing/2014/main" id="{EDEE5A1A-57F5-4482-A61E-1F2258277F24}"/>
              </a:ext>
            </a:extLst>
          </p:cNvPr>
          <p:cNvSpPr>
            <a:spLocks noGrp="1"/>
          </p:cNvSpPr>
          <p:nvPr>
            <p:ph type="title" orient="vert"/>
          </p:nvPr>
        </p:nvSpPr>
        <p:spPr>
          <a:xfrm>
            <a:off x="8724900" y="365125"/>
            <a:ext cx="2628900" cy="5811838"/>
          </a:xfrm>
        </p:spPr>
        <p:txBody>
          <a:bodyPr vert="eaVert"/>
          <a:lstStyle/>
          <a:p>
            <a:r>
              <a:rPr lang="lv-LV"/>
              <a:t>Rediģēt šablona virsraksta stilu</a:t>
            </a:r>
          </a:p>
        </p:txBody>
      </p:sp>
      <p:sp>
        <p:nvSpPr>
          <p:cNvPr id="3" name="Vertikāls teksta vietturis 2">
            <a:extLst>
              <a:ext uri="{FF2B5EF4-FFF2-40B4-BE49-F238E27FC236}">
                <a16:creationId xmlns="" xmlns:a16="http://schemas.microsoft.com/office/drawing/2014/main" id="{07E275FF-D0EE-4391-920A-CE4399188BB7}"/>
              </a:ext>
            </a:extLst>
          </p:cNvPr>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 xmlns:a16="http://schemas.microsoft.com/office/drawing/2014/main" id="{23FE75A5-C322-44BC-8C32-A96173E149CC}"/>
              </a:ext>
            </a:extLst>
          </p:cNvPr>
          <p:cNvSpPr>
            <a:spLocks noGrp="1"/>
          </p:cNvSpPr>
          <p:nvPr>
            <p:ph type="dt" sz="half" idx="10"/>
          </p:nvPr>
        </p:nvSpPr>
        <p:spPr/>
        <p:txBody>
          <a:bodyPr/>
          <a:lstStyle/>
          <a:p>
            <a:fld id="{D5C2412F-7713-427E-8BE8-38437244781E}" type="datetimeFigureOut">
              <a:rPr lang="lv-LV" smtClean="0"/>
              <a:t>2020.11.15.</a:t>
            </a:fld>
            <a:endParaRPr lang="lv-LV"/>
          </a:p>
        </p:txBody>
      </p:sp>
      <p:sp>
        <p:nvSpPr>
          <p:cNvPr id="5" name="Kājenes vietturis 4">
            <a:extLst>
              <a:ext uri="{FF2B5EF4-FFF2-40B4-BE49-F238E27FC236}">
                <a16:creationId xmlns="" xmlns:a16="http://schemas.microsoft.com/office/drawing/2014/main" id="{25924E3A-80C7-46AA-988B-9B8151342ED5}"/>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 xmlns:a16="http://schemas.microsoft.com/office/drawing/2014/main" id="{73B0CA19-5281-497F-96E2-CCCA73AE7BD0}"/>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713546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 xmlns:a16="http://schemas.microsoft.com/office/drawing/2014/main" id="{EE53A164-7C7E-44A9-88D3-1EAF5CCEC294}"/>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 xmlns:a16="http://schemas.microsoft.com/office/drawing/2014/main" id="{9392081B-9878-4FFF-8EA8-C9B5FDFA86C5}"/>
              </a:ext>
            </a:extLst>
          </p:cNvPr>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 xmlns:a16="http://schemas.microsoft.com/office/drawing/2014/main" id="{780C68FF-B48B-46A4-AC91-E5437B8F8BDB}"/>
              </a:ext>
            </a:extLst>
          </p:cNvPr>
          <p:cNvSpPr>
            <a:spLocks noGrp="1"/>
          </p:cNvSpPr>
          <p:nvPr>
            <p:ph type="dt" sz="half" idx="10"/>
          </p:nvPr>
        </p:nvSpPr>
        <p:spPr/>
        <p:txBody>
          <a:bodyPr/>
          <a:lstStyle/>
          <a:p>
            <a:fld id="{D5C2412F-7713-427E-8BE8-38437244781E}" type="datetimeFigureOut">
              <a:rPr lang="lv-LV" smtClean="0"/>
              <a:t>2020.11.15.</a:t>
            </a:fld>
            <a:endParaRPr lang="lv-LV"/>
          </a:p>
        </p:txBody>
      </p:sp>
      <p:sp>
        <p:nvSpPr>
          <p:cNvPr id="5" name="Kājenes vietturis 4">
            <a:extLst>
              <a:ext uri="{FF2B5EF4-FFF2-40B4-BE49-F238E27FC236}">
                <a16:creationId xmlns="" xmlns:a16="http://schemas.microsoft.com/office/drawing/2014/main" id="{22F72FB2-826F-40B7-8C66-D27004CEB77E}"/>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 xmlns:a16="http://schemas.microsoft.com/office/drawing/2014/main" id="{3ADE6ACF-ADB6-4BD8-8A41-13618A8EEAE2}"/>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2198650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 xmlns:a16="http://schemas.microsoft.com/office/drawing/2014/main" id="{D3436BAA-D3CC-4A7D-9ECD-3639E7B78B58}"/>
              </a:ext>
            </a:extLst>
          </p:cNvPr>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p>
        </p:txBody>
      </p:sp>
      <p:sp>
        <p:nvSpPr>
          <p:cNvPr id="3" name="Teksta vietturis 2">
            <a:extLst>
              <a:ext uri="{FF2B5EF4-FFF2-40B4-BE49-F238E27FC236}">
                <a16:creationId xmlns="" xmlns:a16="http://schemas.microsoft.com/office/drawing/2014/main" id="{9D9509E0-2DAD-40D7-A2BF-3170673FF5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uma vietturis 3">
            <a:extLst>
              <a:ext uri="{FF2B5EF4-FFF2-40B4-BE49-F238E27FC236}">
                <a16:creationId xmlns="" xmlns:a16="http://schemas.microsoft.com/office/drawing/2014/main" id="{5C736D3D-8E35-4666-86FB-4B653438A720}"/>
              </a:ext>
            </a:extLst>
          </p:cNvPr>
          <p:cNvSpPr>
            <a:spLocks noGrp="1"/>
          </p:cNvSpPr>
          <p:nvPr>
            <p:ph type="dt" sz="half" idx="10"/>
          </p:nvPr>
        </p:nvSpPr>
        <p:spPr/>
        <p:txBody>
          <a:bodyPr/>
          <a:lstStyle/>
          <a:p>
            <a:fld id="{D5C2412F-7713-427E-8BE8-38437244781E}" type="datetimeFigureOut">
              <a:rPr lang="lv-LV" smtClean="0"/>
              <a:t>2020.11.15.</a:t>
            </a:fld>
            <a:endParaRPr lang="lv-LV"/>
          </a:p>
        </p:txBody>
      </p:sp>
      <p:sp>
        <p:nvSpPr>
          <p:cNvPr id="5" name="Kājenes vietturis 4">
            <a:extLst>
              <a:ext uri="{FF2B5EF4-FFF2-40B4-BE49-F238E27FC236}">
                <a16:creationId xmlns="" xmlns:a16="http://schemas.microsoft.com/office/drawing/2014/main" id="{E6F59C07-DE62-436D-9B87-9A14B3E6A90B}"/>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 xmlns:a16="http://schemas.microsoft.com/office/drawing/2014/main" id="{F5DE5028-9055-483F-8A15-3EB5614E1676}"/>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343703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 xmlns:a16="http://schemas.microsoft.com/office/drawing/2014/main" id="{B320A0B7-71EB-45DE-A0F6-711A5252C0FF}"/>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 xmlns:a16="http://schemas.microsoft.com/office/drawing/2014/main" id="{8D1F54EB-3EBD-44EA-A4CF-8E99FEA625C7}"/>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a:extLst>
              <a:ext uri="{FF2B5EF4-FFF2-40B4-BE49-F238E27FC236}">
                <a16:creationId xmlns="" xmlns:a16="http://schemas.microsoft.com/office/drawing/2014/main" id="{98F74751-CCB0-4F4B-93D3-255D9ED6DF43}"/>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a:extLst>
              <a:ext uri="{FF2B5EF4-FFF2-40B4-BE49-F238E27FC236}">
                <a16:creationId xmlns="" xmlns:a16="http://schemas.microsoft.com/office/drawing/2014/main" id="{5A33B0BF-1A44-4A12-B6DB-4572EADDD55E}"/>
              </a:ext>
            </a:extLst>
          </p:cNvPr>
          <p:cNvSpPr>
            <a:spLocks noGrp="1"/>
          </p:cNvSpPr>
          <p:nvPr>
            <p:ph type="dt" sz="half" idx="10"/>
          </p:nvPr>
        </p:nvSpPr>
        <p:spPr/>
        <p:txBody>
          <a:bodyPr/>
          <a:lstStyle/>
          <a:p>
            <a:fld id="{D5C2412F-7713-427E-8BE8-38437244781E}" type="datetimeFigureOut">
              <a:rPr lang="lv-LV" smtClean="0"/>
              <a:t>2020.11.15.</a:t>
            </a:fld>
            <a:endParaRPr lang="lv-LV"/>
          </a:p>
        </p:txBody>
      </p:sp>
      <p:sp>
        <p:nvSpPr>
          <p:cNvPr id="6" name="Kājenes vietturis 5">
            <a:extLst>
              <a:ext uri="{FF2B5EF4-FFF2-40B4-BE49-F238E27FC236}">
                <a16:creationId xmlns="" xmlns:a16="http://schemas.microsoft.com/office/drawing/2014/main" id="{0A9507AF-4151-40D1-B069-7C6FEC41E6AF}"/>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 xmlns:a16="http://schemas.microsoft.com/office/drawing/2014/main" id="{AB93D808-071C-4D26-93A2-737D373B4DB7}"/>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3981808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 xmlns:a16="http://schemas.microsoft.com/office/drawing/2014/main" id="{C72D55FF-4FA7-453A-AE31-63F712F7BA9F}"/>
              </a:ext>
            </a:extLst>
          </p:cNvPr>
          <p:cNvSpPr>
            <a:spLocks noGrp="1"/>
          </p:cNvSpPr>
          <p:nvPr>
            <p:ph type="title"/>
          </p:nvPr>
        </p:nvSpPr>
        <p:spPr>
          <a:xfrm>
            <a:off x="839788" y="365125"/>
            <a:ext cx="10515600" cy="1325563"/>
          </a:xfrm>
        </p:spPr>
        <p:txBody>
          <a:bodyPr/>
          <a:lstStyle/>
          <a:p>
            <a:r>
              <a:rPr lang="lv-LV"/>
              <a:t>Rediģēt šablona virsraksta stilu</a:t>
            </a:r>
          </a:p>
        </p:txBody>
      </p:sp>
      <p:sp>
        <p:nvSpPr>
          <p:cNvPr id="3" name="Teksta vietturis 2">
            <a:extLst>
              <a:ext uri="{FF2B5EF4-FFF2-40B4-BE49-F238E27FC236}">
                <a16:creationId xmlns="" xmlns:a16="http://schemas.microsoft.com/office/drawing/2014/main" id="{64548A4E-39C1-41BC-B905-B7E437C6DC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 xmlns:a16="http://schemas.microsoft.com/office/drawing/2014/main" id="{8A98D8E9-1F60-4CB7-BD71-1F7FFDB02FCF}"/>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a:extLst>
              <a:ext uri="{FF2B5EF4-FFF2-40B4-BE49-F238E27FC236}">
                <a16:creationId xmlns="" xmlns:a16="http://schemas.microsoft.com/office/drawing/2014/main" id="{D1FCA5B6-DC45-4C24-B7AA-697BF4F288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 xmlns:a16="http://schemas.microsoft.com/office/drawing/2014/main" id="{07D67E05-EDE9-4C57-96B1-323B17551660}"/>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a:extLst>
              <a:ext uri="{FF2B5EF4-FFF2-40B4-BE49-F238E27FC236}">
                <a16:creationId xmlns="" xmlns:a16="http://schemas.microsoft.com/office/drawing/2014/main" id="{18B07B28-49D0-48C3-9DBD-E3DA84C67CF8}"/>
              </a:ext>
            </a:extLst>
          </p:cNvPr>
          <p:cNvSpPr>
            <a:spLocks noGrp="1"/>
          </p:cNvSpPr>
          <p:nvPr>
            <p:ph type="dt" sz="half" idx="10"/>
          </p:nvPr>
        </p:nvSpPr>
        <p:spPr/>
        <p:txBody>
          <a:bodyPr/>
          <a:lstStyle/>
          <a:p>
            <a:fld id="{D5C2412F-7713-427E-8BE8-38437244781E}" type="datetimeFigureOut">
              <a:rPr lang="lv-LV" smtClean="0"/>
              <a:t>2020.11.15.</a:t>
            </a:fld>
            <a:endParaRPr lang="lv-LV"/>
          </a:p>
        </p:txBody>
      </p:sp>
      <p:sp>
        <p:nvSpPr>
          <p:cNvPr id="8" name="Kājenes vietturis 7">
            <a:extLst>
              <a:ext uri="{FF2B5EF4-FFF2-40B4-BE49-F238E27FC236}">
                <a16:creationId xmlns="" xmlns:a16="http://schemas.microsoft.com/office/drawing/2014/main" id="{47AE4805-7A1D-4870-BB3A-011AB360E227}"/>
              </a:ext>
            </a:extLst>
          </p:cNvPr>
          <p:cNvSpPr>
            <a:spLocks noGrp="1"/>
          </p:cNvSpPr>
          <p:nvPr>
            <p:ph type="ftr" sz="quarter" idx="11"/>
          </p:nvPr>
        </p:nvSpPr>
        <p:spPr/>
        <p:txBody>
          <a:bodyPr/>
          <a:lstStyle/>
          <a:p>
            <a:endParaRPr lang="lv-LV"/>
          </a:p>
        </p:txBody>
      </p:sp>
      <p:sp>
        <p:nvSpPr>
          <p:cNvPr id="9" name="Slaida numura vietturis 8">
            <a:extLst>
              <a:ext uri="{FF2B5EF4-FFF2-40B4-BE49-F238E27FC236}">
                <a16:creationId xmlns="" xmlns:a16="http://schemas.microsoft.com/office/drawing/2014/main" id="{5FAF9165-B279-4EFB-8F1E-D1FCD1AA571C}"/>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240998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 xmlns:a16="http://schemas.microsoft.com/office/drawing/2014/main" id="{23B1F9DB-CE17-4064-A3E9-838B45EF8FBB}"/>
              </a:ext>
            </a:extLst>
          </p:cNvPr>
          <p:cNvSpPr>
            <a:spLocks noGrp="1"/>
          </p:cNvSpPr>
          <p:nvPr>
            <p:ph type="title"/>
          </p:nvPr>
        </p:nvSpPr>
        <p:spPr/>
        <p:txBody>
          <a:bodyPr/>
          <a:lstStyle/>
          <a:p>
            <a:r>
              <a:rPr lang="lv-LV"/>
              <a:t>Rediģēt šablona virsraksta stilu</a:t>
            </a:r>
          </a:p>
        </p:txBody>
      </p:sp>
      <p:sp>
        <p:nvSpPr>
          <p:cNvPr id="3" name="Datuma vietturis 2">
            <a:extLst>
              <a:ext uri="{FF2B5EF4-FFF2-40B4-BE49-F238E27FC236}">
                <a16:creationId xmlns="" xmlns:a16="http://schemas.microsoft.com/office/drawing/2014/main" id="{655D50AE-099F-492A-AFC4-FA1FCE011854}"/>
              </a:ext>
            </a:extLst>
          </p:cNvPr>
          <p:cNvSpPr>
            <a:spLocks noGrp="1"/>
          </p:cNvSpPr>
          <p:nvPr>
            <p:ph type="dt" sz="half" idx="10"/>
          </p:nvPr>
        </p:nvSpPr>
        <p:spPr/>
        <p:txBody>
          <a:bodyPr/>
          <a:lstStyle/>
          <a:p>
            <a:fld id="{D5C2412F-7713-427E-8BE8-38437244781E}" type="datetimeFigureOut">
              <a:rPr lang="lv-LV" smtClean="0"/>
              <a:t>2020.11.15.</a:t>
            </a:fld>
            <a:endParaRPr lang="lv-LV"/>
          </a:p>
        </p:txBody>
      </p:sp>
      <p:sp>
        <p:nvSpPr>
          <p:cNvPr id="4" name="Kājenes vietturis 3">
            <a:extLst>
              <a:ext uri="{FF2B5EF4-FFF2-40B4-BE49-F238E27FC236}">
                <a16:creationId xmlns="" xmlns:a16="http://schemas.microsoft.com/office/drawing/2014/main" id="{4152B00A-AB26-40AC-A608-96B5E20AFAB2}"/>
              </a:ext>
            </a:extLst>
          </p:cNvPr>
          <p:cNvSpPr>
            <a:spLocks noGrp="1"/>
          </p:cNvSpPr>
          <p:nvPr>
            <p:ph type="ftr" sz="quarter" idx="11"/>
          </p:nvPr>
        </p:nvSpPr>
        <p:spPr/>
        <p:txBody>
          <a:bodyPr/>
          <a:lstStyle/>
          <a:p>
            <a:endParaRPr lang="lv-LV"/>
          </a:p>
        </p:txBody>
      </p:sp>
      <p:sp>
        <p:nvSpPr>
          <p:cNvPr id="5" name="Slaida numura vietturis 4">
            <a:extLst>
              <a:ext uri="{FF2B5EF4-FFF2-40B4-BE49-F238E27FC236}">
                <a16:creationId xmlns="" xmlns:a16="http://schemas.microsoft.com/office/drawing/2014/main" id="{62877C1D-9AD5-4776-9721-94744D715BFC}"/>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2885540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 xmlns:a16="http://schemas.microsoft.com/office/drawing/2014/main" id="{1AA492F8-05C7-4FA3-871B-19A8696F0508}"/>
              </a:ext>
            </a:extLst>
          </p:cNvPr>
          <p:cNvSpPr>
            <a:spLocks noGrp="1"/>
          </p:cNvSpPr>
          <p:nvPr>
            <p:ph type="dt" sz="half" idx="10"/>
          </p:nvPr>
        </p:nvSpPr>
        <p:spPr/>
        <p:txBody>
          <a:bodyPr/>
          <a:lstStyle/>
          <a:p>
            <a:fld id="{D5C2412F-7713-427E-8BE8-38437244781E}" type="datetimeFigureOut">
              <a:rPr lang="lv-LV" smtClean="0"/>
              <a:t>2020.11.15.</a:t>
            </a:fld>
            <a:endParaRPr lang="lv-LV"/>
          </a:p>
        </p:txBody>
      </p:sp>
      <p:sp>
        <p:nvSpPr>
          <p:cNvPr id="3" name="Kājenes vietturis 2">
            <a:extLst>
              <a:ext uri="{FF2B5EF4-FFF2-40B4-BE49-F238E27FC236}">
                <a16:creationId xmlns="" xmlns:a16="http://schemas.microsoft.com/office/drawing/2014/main" id="{DC308C16-2F83-4535-AC60-2934BAF0AD98}"/>
              </a:ext>
            </a:extLst>
          </p:cNvPr>
          <p:cNvSpPr>
            <a:spLocks noGrp="1"/>
          </p:cNvSpPr>
          <p:nvPr>
            <p:ph type="ftr" sz="quarter" idx="11"/>
          </p:nvPr>
        </p:nvSpPr>
        <p:spPr/>
        <p:txBody>
          <a:bodyPr/>
          <a:lstStyle/>
          <a:p>
            <a:endParaRPr lang="lv-LV"/>
          </a:p>
        </p:txBody>
      </p:sp>
      <p:sp>
        <p:nvSpPr>
          <p:cNvPr id="4" name="Slaida numura vietturis 3">
            <a:extLst>
              <a:ext uri="{FF2B5EF4-FFF2-40B4-BE49-F238E27FC236}">
                <a16:creationId xmlns="" xmlns:a16="http://schemas.microsoft.com/office/drawing/2014/main" id="{46A2636B-7C3B-4CD2-8C80-AC27B663AC84}"/>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2866842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 xmlns:a16="http://schemas.microsoft.com/office/drawing/2014/main" id="{C7F43D7C-0E0C-4145-949C-D5F92E46489F}"/>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Satura vietturis 2">
            <a:extLst>
              <a:ext uri="{FF2B5EF4-FFF2-40B4-BE49-F238E27FC236}">
                <a16:creationId xmlns="" xmlns:a16="http://schemas.microsoft.com/office/drawing/2014/main" id="{5BFCE934-2B00-408A-B8FF-996E2330CD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a:extLst>
              <a:ext uri="{FF2B5EF4-FFF2-40B4-BE49-F238E27FC236}">
                <a16:creationId xmlns="" xmlns:a16="http://schemas.microsoft.com/office/drawing/2014/main" id="{9E8D986F-12D6-4026-BC2B-1AFFE88166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 xmlns:a16="http://schemas.microsoft.com/office/drawing/2014/main" id="{0F2B85D0-47E5-490E-BFCB-DE9472D44CCE}"/>
              </a:ext>
            </a:extLst>
          </p:cNvPr>
          <p:cNvSpPr>
            <a:spLocks noGrp="1"/>
          </p:cNvSpPr>
          <p:nvPr>
            <p:ph type="dt" sz="half" idx="10"/>
          </p:nvPr>
        </p:nvSpPr>
        <p:spPr/>
        <p:txBody>
          <a:bodyPr/>
          <a:lstStyle/>
          <a:p>
            <a:fld id="{D5C2412F-7713-427E-8BE8-38437244781E}" type="datetimeFigureOut">
              <a:rPr lang="lv-LV" smtClean="0"/>
              <a:t>2020.11.15.</a:t>
            </a:fld>
            <a:endParaRPr lang="lv-LV"/>
          </a:p>
        </p:txBody>
      </p:sp>
      <p:sp>
        <p:nvSpPr>
          <p:cNvPr id="6" name="Kājenes vietturis 5">
            <a:extLst>
              <a:ext uri="{FF2B5EF4-FFF2-40B4-BE49-F238E27FC236}">
                <a16:creationId xmlns="" xmlns:a16="http://schemas.microsoft.com/office/drawing/2014/main" id="{F4ADC3C3-EC56-42D3-8C98-96CC76D81626}"/>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 xmlns:a16="http://schemas.microsoft.com/office/drawing/2014/main" id="{A85FD5A8-D930-4F23-B2C6-673E2F523E98}"/>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34915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 xmlns:a16="http://schemas.microsoft.com/office/drawing/2014/main" id="{1F55BD9A-BDAE-4D4B-83C7-73869B954305}"/>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Attēla vietturis 2">
            <a:extLst>
              <a:ext uri="{FF2B5EF4-FFF2-40B4-BE49-F238E27FC236}">
                <a16:creationId xmlns="" xmlns:a16="http://schemas.microsoft.com/office/drawing/2014/main" id="{34F26EE7-38EA-467E-B3B2-E72A3255C6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a:t>Noklikšķiniet uz ikonas, lai pievienotu attēlu</a:t>
            </a:r>
          </a:p>
        </p:txBody>
      </p:sp>
      <p:sp>
        <p:nvSpPr>
          <p:cNvPr id="4" name="Teksta vietturis 3">
            <a:extLst>
              <a:ext uri="{FF2B5EF4-FFF2-40B4-BE49-F238E27FC236}">
                <a16:creationId xmlns="" xmlns:a16="http://schemas.microsoft.com/office/drawing/2014/main" id="{C28BD50C-B525-4E53-9241-ADA0953EBD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 xmlns:a16="http://schemas.microsoft.com/office/drawing/2014/main" id="{E67C61D7-8C7F-4847-A312-9278549BFBF0}"/>
              </a:ext>
            </a:extLst>
          </p:cNvPr>
          <p:cNvSpPr>
            <a:spLocks noGrp="1"/>
          </p:cNvSpPr>
          <p:nvPr>
            <p:ph type="dt" sz="half" idx="10"/>
          </p:nvPr>
        </p:nvSpPr>
        <p:spPr/>
        <p:txBody>
          <a:bodyPr/>
          <a:lstStyle/>
          <a:p>
            <a:fld id="{D5C2412F-7713-427E-8BE8-38437244781E}" type="datetimeFigureOut">
              <a:rPr lang="lv-LV" smtClean="0"/>
              <a:t>2020.11.15.</a:t>
            </a:fld>
            <a:endParaRPr lang="lv-LV"/>
          </a:p>
        </p:txBody>
      </p:sp>
      <p:sp>
        <p:nvSpPr>
          <p:cNvPr id="6" name="Kājenes vietturis 5">
            <a:extLst>
              <a:ext uri="{FF2B5EF4-FFF2-40B4-BE49-F238E27FC236}">
                <a16:creationId xmlns="" xmlns:a16="http://schemas.microsoft.com/office/drawing/2014/main" id="{0B49D7ED-14F0-4DD8-B7CE-5BCDA64E2632}"/>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 xmlns:a16="http://schemas.microsoft.com/office/drawing/2014/main" id="{F61451C2-3956-4B4A-B90A-40FD0793A125}"/>
              </a:ext>
            </a:extLst>
          </p:cNvPr>
          <p:cNvSpPr>
            <a:spLocks noGrp="1"/>
          </p:cNvSpPr>
          <p:nvPr>
            <p:ph type="sldNum" sz="quarter" idx="12"/>
          </p:nvPr>
        </p:nvSpPr>
        <p:spPr/>
        <p:txBody>
          <a:bodyPr/>
          <a:lstStyle/>
          <a:p>
            <a:fld id="{6D2E0187-49D4-4DEB-9069-B22AC5B22EBB}" type="slidenum">
              <a:rPr lang="lv-LV" smtClean="0"/>
              <a:t>‹#›</a:t>
            </a:fld>
            <a:endParaRPr lang="lv-LV"/>
          </a:p>
        </p:txBody>
      </p:sp>
    </p:spTree>
    <p:extLst>
      <p:ext uri="{BB962C8B-B14F-4D97-AF65-F5344CB8AC3E}">
        <p14:creationId xmlns:p14="http://schemas.microsoft.com/office/powerpoint/2010/main" val="351943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a:extLst>
              <a:ext uri="{FF2B5EF4-FFF2-40B4-BE49-F238E27FC236}">
                <a16:creationId xmlns="" xmlns:a16="http://schemas.microsoft.com/office/drawing/2014/main" id="{3D5507CC-C80C-4E83-947D-349D58A789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p>
        </p:txBody>
      </p:sp>
      <p:sp>
        <p:nvSpPr>
          <p:cNvPr id="3" name="Teksta vietturis 2">
            <a:extLst>
              <a:ext uri="{FF2B5EF4-FFF2-40B4-BE49-F238E27FC236}">
                <a16:creationId xmlns="" xmlns:a16="http://schemas.microsoft.com/office/drawing/2014/main" id="{65C5F732-336D-4252-ADB5-79C64870AE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 xmlns:a16="http://schemas.microsoft.com/office/drawing/2014/main" id="{319F4863-C0CA-46A8-B91F-EC97F3A97F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C2412F-7713-427E-8BE8-38437244781E}" type="datetimeFigureOut">
              <a:rPr lang="lv-LV" smtClean="0"/>
              <a:t>2020.11.15.</a:t>
            </a:fld>
            <a:endParaRPr lang="lv-LV"/>
          </a:p>
        </p:txBody>
      </p:sp>
      <p:sp>
        <p:nvSpPr>
          <p:cNvPr id="5" name="Kājenes vietturis 4">
            <a:extLst>
              <a:ext uri="{FF2B5EF4-FFF2-40B4-BE49-F238E27FC236}">
                <a16:creationId xmlns="" xmlns:a16="http://schemas.microsoft.com/office/drawing/2014/main" id="{50DD3B1C-ED7C-4606-B82A-FA38336223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a:extLst>
              <a:ext uri="{FF2B5EF4-FFF2-40B4-BE49-F238E27FC236}">
                <a16:creationId xmlns="" xmlns:a16="http://schemas.microsoft.com/office/drawing/2014/main" id="{4A919216-7CF5-48BC-9F30-AB92C85320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E0187-49D4-4DEB-9069-B22AC5B22EBB}" type="slidenum">
              <a:rPr lang="lv-LV" smtClean="0"/>
              <a:t>‹#›</a:t>
            </a:fld>
            <a:endParaRPr lang="lv-LV"/>
          </a:p>
        </p:txBody>
      </p:sp>
      <p:sp>
        <p:nvSpPr>
          <p:cNvPr id="7" name="MSIPCMContentMarking" descr="{&quot;HashCode&quot;:1616425958,&quot;Placement&quot;:&quot;Footer&quot;,&quot;Top&quot;:519.343,&quot;Left&quot;:764.6522,&quot;SlideWidth&quot;:960,&quot;SlideHeight&quot;:540}">
            <a:extLst>
              <a:ext uri="{FF2B5EF4-FFF2-40B4-BE49-F238E27FC236}">
                <a16:creationId xmlns="" xmlns:a16="http://schemas.microsoft.com/office/drawing/2014/main" id="{A82B6618-0F39-4901-8D9C-3DF247A052C7}"/>
              </a:ext>
            </a:extLst>
          </p:cNvPr>
          <p:cNvSpPr txBox="1"/>
          <p:nvPr userDrawn="1"/>
        </p:nvSpPr>
        <p:spPr>
          <a:xfrm>
            <a:off x="9711083" y="6595656"/>
            <a:ext cx="2480917" cy="262344"/>
          </a:xfrm>
          <a:prstGeom prst="rect">
            <a:avLst/>
          </a:prstGeom>
          <a:noFill/>
        </p:spPr>
        <p:txBody>
          <a:bodyPr vert="horz" wrap="square" lIns="0" tIns="0" rIns="0" bIns="0" rtlCol="0" anchor="ctr" anchorCtr="1">
            <a:spAutoFit/>
          </a:bodyPr>
          <a:lstStyle/>
          <a:p>
            <a:pPr algn="r">
              <a:spcBef>
                <a:spcPts val="0"/>
              </a:spcBef>
              <a:spcAft>
                <a:spcPts val="0"/>
              </a:spcAft>
            </a:pPr>
            <a:r>
              <a:rPr lang="lv-LV" sz="1000">
                <a:solidFill>
                  <a:srgbClr val="000000"/>
                </a:solidFill>
                <a:latin typeface="Calibri" panose="020F0502020204030204" pitchFamily="34" charset="0"/>
              </a:rPr>
              <a:t>Ierobežotas pieejamības ārēja informācija</a:t>
            </a:r>
          </a:p>
        </p:txBody>
      </p:sp>
    </p:spTree>
    <p:extLst>
      <p:ext uri="{BB962C8B-B14F-4D97-AF65-F5344CB8AC3E}">
        <p14:creationId xmlns:p14="http://schemas.microsoft.com/office/powerpoint/2010/main" val="3753088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eur-lex.europa.eu/eli/dir/2004/81/oj/?locale=LV"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eur-lex.europa.eu/eli/dir/2004/81/oj/?locale=LV"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52DE1F50-DEBB-4BBD-86F2-A7F693902E79}"/>
              </a:ext>
            </a:extLst>
          </p:cNvPr>
          <p:cNvSpPr txBox="1"/>
          <p:nvPr/>
        </p:nvSpPr>
        <p:spPr>
          <a:xfrm>
            <a:off x="0" y="2418424"/>
            <a:ext cx="12192000" cy="4770537"/>
          </a:xfrm>
          <a:prstGeom prst="rect">
            <a:avLst/>
          </a:prstGeom>
          <a:noFill/>
        </p:spPr>
        <p:txBody>
          <a:bodyPr wrap="square" rtlCol="0" anchor="ctr">
            <a:spAutoFit/>
          </a:bodyPr>
          <a:lstStyle/>
          <a:p>
            <a:pPr lvl="0" algn="ctr" eaLnBrk="0" fontAlgn="base" hangingPunct="0">
              <a:spcBef>
                <a:spcPct val="0"/>
              </a:spcBef>
              <a:spcAft>
                <a:spcPct val="0"/>
              </a:spcAft>
            </a:pPr>
            <a:endParaRPr lang="lv-LV" sz="4400" dirty="0" smtClean="0">
              <a:solidFill>
                <a:srgbClr val="662D91"/>
              </a:solidFill>
              <a:latin typeface="Arial" panose="020B0604020202020204" pitchFamily="34" charset="0"/>
              <a:cs typeface="Arial" panose="020B0604020202020204" pitchFamily="34" charset="0"/>
            </a:endParaRPr>
          </a:p>
          <a:p>
            <a:pPr lvl="0" algn="ctr" eaLnBrk="0" fontAlgn="base" hangingPunct="0">
              <a:spcBef>
                <a:spcPct val="0"/>
              </a:spcBef>
              <a:spcAft>
                <a:spcPct val="0"/>
              </a:spcAft>
            </a:pPr>
            <a:endParaRPr lang="lv-LV" sz="4400" dirty="0">
              <a:solidFill>
                <a:srgbClr val="662D91"/>
              </a:solidFill>
              <a:latin typeface="Arial" panose="020B0604020202020204" pitchFamily="34" charset="0"/>
              <a:cs typeface="Arial" panose="020B0604020202020204" pitchFamily="34" charset="0"/>
            </a:endParaRPr>
          </a:p>
          <a:p>
            <a:pPr lvl="0" algn="ctr" eaLnBrk="0" fontAlgn="base" hangingPunct="0">
              <a:spcBef>
                <a:spcPct val="0"/>
              </a:spcBef>
              <a:spcAft>
                <a:spcPct val="0"/>
              </a:spcAft>
            </a:pPr>
            <a:r>
              <a:rPr lang="lv-LV" sz="4400" dirty="0" smtClean="0">
                <a:solidFill>
                  <a:srgbClr val="662D91"/>
                </a:solidFill>
                <a:latin typeface="Arial" panose="020B0604020202020204" pitchFamily="34" charset="0"/>
                <a:cs typeface="Arial" panose="020B0604020202020204" pitchFamily="34" charset="0"/>
              </a:rPr>
              <a:t>Normatīvais </a:t>
            </a:r>
            <a:r>
              <a:rPr lang="lv-LV" sz="4400" dirty="0">
                <a:solidFill>
                  <a:srgbClr val="662D91"/>
                </a:solidFill>
                <a:latin typeface="Arial" panose="020B0604020202020204" pitchFamily="34" charset="0"/>
                <a:cs typeface="Arial" panose="020B0604020202020204" pitchFamily="34" charset="0"/>
              </a:rPr>
              <a:t>regulējums cilvēku tirdzniecības </a:t>
            </a:r>
            <a:r>
              <a:rPr lang="lv-LV" sz="4400" dirty="0" smtClean="0">
                <a:solidFill>
                  <a:srgbClr val="662D91"/>
                </a:solidFill>
                <a:latin typeface="Arial" panose="020B0604020202020204" pitchFamily="34" charset="0"/>
                <a:cs typeface="Arial" panose="020B0604020202020204" pitchFamily="34" charset="0"/>
              </a:rPr>
              <a:t>jomā</a:t>
            </a:r>
            <a:endParaRPr lang="lv-LV" altLang="lv-LV" sz="4400" dirty="0" smtClean="0">
              <a:solidFill>
                <a:srgbClr val="662D91"/>
              </a:solidFill>
              <a:latin typeface="Arial" panose="020B0604020202020204" pitchFamily="34" charset="0"/>
              <a:cs typeface="Arial" panose="020B0604020202020204" pitchFamily="34" charset="0"/>
            </a:endParaRPr>
          </a:p>
          <a:p>
            <a:pPr lvl="0" algn="ctr" eaLnBrk="0" fontAlgn="base" hangingPunct="0">
              <a:spcBef>
                <a:spcPct val="0"/>
              </a:spcBef>
              <a:spcAft>
                <a:spcPct val="0"/>
              </a:spcAft>
            </a:pPr>
            <a:endParaRPr lang="lv-LV" altLang="lv-LV" sz="1200" dirty="0" smtClean="0">
              <a:solidFill>
                <a:srgbClr val="662D91"/>
              </a:solidFill>
              <a:latin typeface="Arial" panose="020B0604020202020204" pitchFamily="34" charset="0"/>
              <a:cs typeface="Arial" panose="020B0604020202020204" pitchFamily="34" charset="0"/>
            </a:endParaRPr>
          </a:p>
          <a:p>
            <a:pPr lvl="0" algn="ctr" eaLnBrk="0" fontAlgn="base" hangingPunct="0">
              <a:spcBef>
                <a:spcPct val="0"/>
              </a:spcBef>
              <a:spcAft>
                <a:spcPct val="0"/>
              </a:spcAft>
            </a:pPr>
            <a:endParaRPr lang="lv-LV" altLang="lv-LV" sz="1200" dirty="0">
              <a:solidFill>
                <a:srgbClr val="662D91"/>
              </a:solidFill>
              <a:latin typeface="Arial" panose="020B0604020202020204" pitchFamily="34" charset="0"/>
              <a:cs typeface="Arial" panose="020B0604020202020204" pitchFamily="34" charset="0"/>
            </a:endParaRPr>
          </a:p>
          <a:p>
            <a:pPr lvl="0" algn="ctr" eaLnBrk="0" fontAlgn="base" hangingPunct="0">
              <a:spcBef>
                <a:spcPct val="0"/>
              </a:spcBef>
              <a:spcAft>
                <a:spcPct val="0"/>
              </a:spcAft>
            </a:pPr>
            <a:endParaRPr lang="lv-LV" altLang="lv-LV" sz="1200" dirty="0" smtClean="0">
              <a:solidFill>
                <a:srgbClr val="662D91"/>
              </a:solidFill>
              <a:latin typeface="Arial" panose="020B0604020202020204" pitchFamily="34" charset="0"/>
              <a:cs typeface="Arial" panose="020B0604020202020204" pitchFamily="34" charset="0"/>
            </a:endParaRPr>
          </a:p>
          <a:p>
            <a:pPr lvl="0" algn="ctr" eaLnBrk="0" fontAlgn="base" hangingPunct="0">
              <a:spcBef>
                <a:spcPct val="0"/>
              </a:spcBef>
              <a:spcAft>
                <a:spcPct val="0"/>
              </a:spcAft>
            </a:pPr>
            <a:endParaRPr lang="lv-LV" altLang="lv-LV" sz="1200" dirty="0">
              <a:solidFill>
                <a:srgbClr val="662D91"/>
              </a:solidFill>
              <a:latin typeface="Arial" panose="020B0604020202020204" pitchFamily="34" charset="0"/>
              <a:cs typeface="Arial" panose="020B0604020202020204" pitchFamily="34" charset="0"/>
            </a:endParaRPr>
          </a:p>
          <a:p>
            <a:pPr lvl="0" algn="ctr" eaLnBrk="0" fontAlgn="base" hangingPunct="0">
              <a:spcBef>
                <a:spcPct val="0"/>
              </a:spcBef>
              <a:spcAft>
                <a:spcPct val="0"/>
              </a:spcAft>
            </a:pPr>
            <a:r>
              <a:rPr lang="lv-LV" altLang="lv-LV" sz="1200" dirty="0" smtClean="0">
                <a:solidFill>
                  <a:srgbClr val="662D91"/>
                </a:solidFill>
                <a:latin typeface="Arial" panose="020B0604020202020204" pitchFamily="34" charset="0"/>
                <a:cs typeface="Arial" panose="020B0604020202020204" pitchFamily="34" charset="0"/>
              </a:rPr>
              <a:t>Eiropas </a:t>
            </a:r>
            <a:r>
              <a:rPr lang="lv-LV" altLang="lv-LV" sz="1200" dirty="0">
                <a:solidFill>
                  <a:srgbClr val="662D91"/>
                </a:solidFill>
                <a:latin typeface="Arial" panose="020B0604020202020204" pitchFamily="34" charset="0"/>
                <a:cs typeface="Arial" panose="020B0604020202020204" pitchFamily="34" charset="0"/>
              </a:rPr>
              <a:t>Savienība</a:t>
            </a:r>
            <a:endParaRPr lang="lv-LV" altLang="lv-LV" dirty="0">
              <a:solidFill>
                <a:srgbClr val="662D91"/>
              </a:solidFill>
              <a:latin typeface="Arial" panose="020B0604020202020204" pitchFamily="34" charset="0"/>
              <a:cs typeface="Arial" panose="020B0604020202020204" pitchFamily="34" charset="0"/>
            </a:endParaRPr>
          </a:p>
          <a:p>
            <a:pPr lvl="0" algn="ctr" eaLnBrk="0" fontAlgn="base" hangingPunct="0">
              <a:spcBef>
                <a:spcPct val="0"/>
              </a:spcBef>
              <a:spcAft>
                <a:spcPct val="0"/>
              </a:spcAft>
            </a:pPr>
            <a:r>
              <a:rPr lang="lv-LV" altLang="lv-LV" sz="1200" dirty="0">
                <a:solidFill>
                  <a:srgbClr val="662D91"/>
                </a:solidFill>
                <a:latin typeface="Arial" panose="020B0604020202020204" pitchFamily="34" charset="0"/>
                <a:cs typeface="Arial" panose="020B0604020202020204" pitchFamily="34" charset="0"/>
              </a:rPr>
              <a:t>Patvēruma, migrācijas un integrācijas fonds</a:t>
            </a:r>
            <a:endParaRPr lang="lv-LV" altLang="lv-LV" dirty="0">
              <a:solidFill>
                <a:srgbClr val="662D91"/>
              </a:solidFill>
              <a:latin typeface="Arial" panose="020B0604020202020204" pitchFamily="34" charset="0"/>
              <a:cs typeface="Arial" panose="020B0604020202020204" pitchFamily="34" charset="0"/>
            </a:endParaRPr>
          </a:p>
          <a:p>
            <a:pPr lvl="0" algn="ctr" eaLnBrk="0" fontAlgn="base" hangingPunct="0">
              <a:spcBef>
                <a:spcPct val="0"/>
              </a:spcBef>
              <a:spcAft>
                <a:spcPct val="0"/>
              </a:spcAft>
            </a:pPr>
            <a:r>
              <a:rPr lang="lv-LV" altLang="lv-LV" sz="1200" dirty="0">
                <a:solidFill>
                  <a:srgbClr val="662D91"/>
                </a:solidFill>
                <a:latin typeface="Arial" panose="020B0604020202020204" pitchFamily="34" charset="0"/>
                <a:cs typeface="Arial" panose="020B0604020202020204" pitchFamily="34" charset="0"/>
              </a:rPr>
              <a:t>Projektu “Efektīva novērošanas un izraidīšanas procesa realizēšana (</a:t>
            </a:r>
            <a:r>
              <a:rPr lang="lv-LV" altLang="lv-LV" sz="1200" dirty="0" err="1">
                <a:solidFill>
                  <a:srgbClr val="662D91"/>
                </a:solidFill>
                <a:latin typeface="Arial" panose="020B0604020202020204" pitchFamily="34" charset="0"/>
                <a:cs typeface="Arial" panose="020B0604020202020204" pitchFamily="34" charset="0"/>
              </a:rPr>
              <a:t>1.posms</a:t>
            </a:r>
            <a:r>
              <a:rPr lang="lv-LV" altLang="lv-LV" sz="1200" dirty="0">
                <a:solidFill>
                  <a:srgbClr val="662D91"/>
                </a:solidFill>
                <a:latin typeface="Arial" panose="020B0604020202020204" pitchFamily="34" charset="0"/>
                <a:cs typeface="Arial" panose="020B0604020202020204" pitchFamily="34" charset="0"/>
              </a:rPr>
              <a:t>)” (Nr. </a:t>
            </a:r>
            <a:r>
              <a:rPr lang="lv-LV" altLang="lv-LV" sz="1200" dirty="0" err="1">
                <a:solidFill>
                  <a:srgbClr val="662D91"/>
                </a:solidFill>
                <a:latin typeface="Arial" panose="020B0604020202020204" pitchFamily="34" charset="0"/>
                <a:cs typeface="Arial" panose="020B0604020202020204" pitchFamily="34" charset="0"/>
              </a:rPr>
              <a:t>TSB</a:t>
            </a:r>
            <a:r>
              <a:rPr lang="lv-LV" altLang="lv-LV" sz="1200" dirty="0">
                <a:solidFill>
                  <a:srgbClr val="662D91"/>
                </a:solidFill>
                <a:latin typeface="Arial" panose="020B0604020202020204" pitchFamily="34" charset="0"/>
                <a:cs typeface="Arial" panose="020B0604020202020204" pitchFamily="34" charset="0"/>
              </a:rPr>
              <a:t>/</a:t>
            </a:r>
            <a:r>
              <a:rPr lang="lv-LV" altLang="lv-LV" sz="1200" dirty="0" err="1">
                <a:solidFill>
                  <a:srgbClr val="662D91"/>
                </a:solidFill>
                <a:latin typeface="Arial" panose="020B0604020202020204" pitchFamily="34" charset="0"/>
                <a:cs typeface="Arial" panose="020B0604020202020204" pitchFamily="34" charset="0"/>
              </a:rPr>
              <a:t>PMIF</a:t>
            </a:r>
            <a:r>
              <a:rPr lang="lv-LV" altLang="lv-LV" sz="1200" dirty="0">
                <a:solidFill>
                  <a:srgbClr val="662D91"/>
                </a:solidFill>
                <a:latin typeface="Arial" panose="020B0604020202020204" pitchFamily="34" charset="0"/>
                <a:cs typeface="Arial" panose="020B0604020202020204" pitchFamily="34" charset="0"/>
              </a:rPr>
              <a:t>/2018/1) līdzfinansē Eiropas Savienība</a:t>
            </a:r>
            <a:endParaRPr lang="lv-LV" altLang="lv-LV" sz="3600" dirty="0">
              <a:solidFill>
                <a:srgbClr val="662D91"/>
              </a:solidFill>
              <a:latin typeface="Arial" panose="020B0604020202020204" pitchFamily="34" charset="0"/>
              <a:cs typeface="Arial" panose="020B0604020202020204" pitchFamily="34" charset="0"/>
            </a:endParaRPr>
          </a:p>
          <a:p>
            <a:pPr algn="ctr"/>
            <a:endParaRPr lang="lv-LV" sz="4400" dirty="0">
              <a:solidFill>
                <a:srgbClr val="662D91"/>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3"/>
          <a:stretch>
            <a:fillRect/>
          </a:stretch>
        </p:blipFill>
        <p:spPr>
          <a:xfrm>
            <a:off x="5580288" y="5301468"/>
            <a:ext cx="4896523" cy="638628"/>
          </a:xfrm>
          <a:prstGeom prst="rect">
            <a:avLst/>
          </a:prstGeom>
        </p:spPr>
      </p:pic>
    </p:spTree>
    <p:extLst>
      <p:ext uri="{BB962C8B-B14F-4D97-AF65-F5344CB8AC3E}">
        <p14:creationId xmlns:p14="http://schemas.microsoft.com/office/powerpoint/2010/main" val="36162906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atura vietturis 2">
            <a:extLst>
              <a:ext uri="{FF2B5EF4-FFF2-40B4-BE49-F238E27FC236}">
                <a16:creationId xmlns="" xmlns:a16="http://schemas.microsoft.com/office/drawing/2014/main" id="{52C7A445-836F-4366-BBF3-425FB3F47399}"/>
              </a:ext>
            </a:extLst>
          </p:cNvPr>
          <p:cNvSpPr>
            <a:spLocks noGrp="1"/>
          </p:cNvSpPr>
          <p:nvPr>
            <p:ph idx="1"/>
          </p:nvPr>
        </p:nvSpPr>
        <p:spPr>
          <a:xfrm>
            <a:off x="838200" y="1813099"/>
            <a:ext cx="10515600" cy="4351338"/>
          </a:xfrm>
        </p:spPr>
        <p:txBody>
          <a:bodyPr>
            <a:normAutofit lnSpcReduction="10000"/>
          </a:bodyPr>
          <a:lstStyle/>
          <a:p>
            <a:pPr algn="just"/>
            <a:r>
              <a:rPr lang="lv-LV" dirty="0" smtClean="0"/>
              <a:t>Konvencijas </a:t>
            </a:r>
            <a:r>
              <a:rPr lang="lv-LV" dirty="0"/>
              <a:t>par cīņu pret cilvēku tirdzniecību 10. panta pirmajā daļā ir uzsvērts cilvēku tirdzniecības upuru savlaicīgas identificēšanas aspekts: </a:t>
            </a:r>
          </a:p>
          <a:p>
            <a:pPr algn="just">
              <a:buFont typeface="Wingdings" panose="05000000000000000000" pitchFamily="2" charset="2"/>
              <a:buChar char="Ø"/>
            </a:pPr>
            <a:r>
              <a:rPr lang="lv-LV" dirty="0" smtClean="0"/>
              <a:t> Ikviena </a:t>
            </a:r>
            <a:r>
              <a:rPr lang="lv-LV" dirty="0"/>
              <a:t>Puse nodrošina savas kompetentās iestādes</a:t>
            </a:r>
          </a:p>
          <a:p>
            <a:pPr lvl="1" algn="just">
              <a:buFont typeface="Wingdings" panose="05000000000000000000" pitchFamily="2" charset="2"/>
              <a:buChar char="Ø"/>
            </a:pPr>
            <a:r>
              <a:rPr lang="lv-LV" dirty="0"/>
              <a:t> ar personām, </a:t>
            </a:r>
            <a:r>
              <a:rPr lang="lv-LV" b="1" dirty="0"/>
              <a:t>kas ir apmācītas </a:t>
            </a:r>
            <a:r>
              <a:rPr lang="lv-LV" dirty="0"/>
              <a:t>un kvalificētas </a:t>
            </a:r>
            <a:r>
              <a:rPr lang="lv-LV" b="1" dirty="0"/>
              <a:t>cilvēku tirdzniecības novēršanā un apkarošanā</a:t>
            </a:r>
            <a:r>
              <a:rPr lang="lv-LV" dirty="0"/>
              <a:t> un </a:t>
            </a:r>
            <a:r>
              <a:rPr lang="lv-LV" b="1" dirty="0"/>
              <a:t>upuru,</a:t>
            </a:r>
            <a:r>
              <a:rPr lang="lv-LV" dirty="0"/>
              <a:t> ieskaitot bērnu, </a:t>
            </a:r>
            <a:r>
              <a:rPr lang="lv-LV" b="1" dirty="0"/>
              <a:t>identificēšanā un palīdzības sniegšanā</a:t>
            </a:r>
            <a:r>
              <a:rPr lang="lv-LV" dirty="0"/>
              <a:t>,</a:t>
            </a:r>
          </a:p>
          <a:p>
            <a:pPr lvl="1" algn="just">
              <a:buFont typeface="Wingdings" panose="05000000000000000000" pitchFamily="2" charset="2"/>
              <a:buChar char="Ø"/>
            </a:pPr>
            <a:r>
              <a:rPr lang="lv-LV" dirty="0"/>
              <a:t> kā arī nodrošina, ka </a:t>
            </a:r>
            <a:r>
              <a:rPr lang="lv-LV" b="1" dirty="0"/>
              <a:t>dažādas iestādes sadarbojas viena ar otru un ar attiecīgām atbalsta organizācijām</a:t>
            </a:r>
            <a:r>
              <a:rPr lang="lv-LV" dirty="0"/>
              <a:t>, lai </a:t>
            </a:r>
            <a:r>
              <a:rPr lang="lv-LV" b="1" dirty="0"/>
              <a:t>upuri tiktu savlaicīgi identificēti</a:t>
            </a:r>
            <a:r>
              <a:rPr lang="lv-LV" dirty="0"/>
              <a:t>, ņemot vērā upuru - sieviešu un bērnu īpašo stāvokli, un lai attiecīgos gadījumos izsniegtu uzturēšanās atļaujas saskaņā ar šīs Konvencijas 14. panta nosacījumiem</a:t>
            </a:r>
            <a:r>
              <a:rPr lang="lv-LV" dirty="0" smtClean="0"/>
              <a:t>.</a:t>
            </a:r>
            <a:endParaRPr lang="lv-LV" dirty="0"/>
          </a:p>
          <a:p>
            <a:pPr marL="0" indent="0" algn="just">
              <a:buNone/>
            </a:pPr>
            <a:endParaRPr lang="lv-LV" dirty="0"/>
          </a:p>
        </p:txBody>
      </p:sp>
      <p:sp>
        <p:nvSpPr>
          <p:cNvPr id="4" name="TextBox 3">
            <a:extLst>
              <a:ext uri="{FF2B5EF4-FFF2-40B4-BE49-F238E27FC236}">
                <a16:creationId xmlns="" xmlns:a16="http://schemas.microsoft.com/office/drawing/2014/main" id="{3C9F7CB3-93E9-410E-865C-CEACD3D01E69}"/>
              </a:ext>
            </a:extLst>
          </p:cNvPr>
          <p:cNvSpPr txBox="1"/>
          <p:nvPr/>
        </p:nvSpPr>
        <p:spPr>
          <a:xfrm>
            <a:off x="0" y="121875"/>
            <a:ext cx="12192000" cy="1446550"/>
          </a:xfrm>
          <a:prstGeom prst="rect">
            <a:avLst/>
          </a:prstGeom>
          <a:noFill/>
        </p:spPr>
        <p:txBody>
          <a:bodyPr wrap="square" rtlCol="0" anchor="ctr">
            <a:spAutoFit/>
          </a:bodyPr>
          <a:lstStyle/>
          <a:p>
            <a:pPr algn="ctr"/>
            <a:r>
              <a:rPr lang="lv-LV" sz="4400" dirty="0" smtClean="0">
                <a:solidFill>
                  <a:srgbClr val="662D91"/>
                </a:solidFill>
                <a:latin typeface="Arial" panose="020B0604020202020204" pitchFamily="34" charset="0"/>
                <a:cs typeface="Arial" panose="020B0604020202020204" pitchFamily="34" charset="0"/>
              </a:rPr>
              <a:t>2</a:t>
            </a:r>
            <a:r>
              <a:rPr lang="lv-LV" sz="4400" dirty="0">
                <a:solidFill>
                  <a:srgbClr val="662D91"/>
                </a:solidFill>
                <a:latin typeface="Arial" panose="020B0604020202020204" pitchFamily="34" charset="0"/>
                <a:cs typeface="Arial" panose="020B0604020202020204" pitchFamily="34" charset="0"/>
              </a:rPr>
              <a:t>. Eiropas Padomes dokumenti cilvēku tirdzniecības novēršanā un apkarošanā</a:t>
            </a:r>
          </a:p>
        </p:txBody>
      </p:sp>
    </p:spTree>
    <p:extLst>
      <p:ext uri="{BB962C8B-B14F-4D97-AF65-F5344CB8AC3E}">
        <p14:creationId xmlns:p14="http://schemas.microsoft.com/office/powerpoint/2010/main" val="503376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atura vietturis 2">
            <a:extLst>
              <a:ext uri="{FF2B5EF4-FFF2-40B4-BE49-F238E27FC236}">
                <a16:creationId xmlns="" xmlns:a16="http://schemas.microsoft.com/office/drawing/2014/main" id="{52C7A445-836F-4366-BBF3-425FB3F47399}"/>
              </a:ext>
            </a:extLst>
          </p:cNvPr>
          <p:cNvSpPr>
            <a:spLocks noGrp="1"/>
          </p:cNvSpPr>
          <p:nvPr>
            <p:ph idx="1"/>
          </p:nvPr>
        </p:nvSpPr>
        <p:spPr/>
        <p:txBody>
          <a:bodyPr>
            <a:normAutofit/>
          </a:bodyPr>
          <a:lstStyle/>
          <a:p>
            <a:pPr algn="just"/>
            <a:r>
              <a:rPr lang="lv-LV" dirty="0"/>
              <a:t>Eiropas Parlamenta un Padomes Direktīva 2011/36/ES (2011. gada 5. aprīlis) par cilvēku tirdzniecības novēršanu un apkarošanu un cietušo aizsardzību, un ar kuru aizstāj Padomes Pamatlēmumu 2002/629/</a:t>
            </a:r>
            <a:r>
              <a:rPr lang="lv-LV" dirty="0" err="1"/>
              <a:t>TI</a:t>
            </a:r>
            <a:r>
              <a:rPr lang="lv-LV" dirty="0"/>
              <a:t> </a:t>
            </a:r>
            <a:r>
              <a:rPr lang="lv-LV" dirty="0" smtClean="0"/>
              <a:t>(Direktīva 2011/36/ES). </a:t>
            </a:r>
          </a:p>
          <a:p>
            <a:pPr algn="just"/>
            <a:r>
              <a:rPr lang="lv-LV" dirty="0" smtClean="0"/>
              <a:t>Direktīva </a:t>
            </a:r>
            <a:r>
              <a:rPr lang="lv-LV" dirty="0"/>
              <a:t>2011/36/ES pamatā regulē dalībvalstu rīcību cilvēku tirdzniecības kā noziedzīga nodarījuma novēršanā un cietušo aizsardzībā.</a:t>
            </a:r>
          </a:p>
          <a:p>
            <a:pPr algn="just"/>
            <a:endParaRPr lang="lv-LV" dirty="0"/>
          </a:p>
        </p:txBody>
      </p:sp>
      <p:sp>
        <p:nvSpPr>
          <p:cNvPr id="4" name="TextBox 3">
            <a:extLst>
              <a:ext uri="{FF2B5EF4-FFF2-40B4-BE49-F238E27FC236}">
                <a16:creationId xmlns="" xmlns:a16="http://schemas.microsoft.com/office/drawing/2014/main"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3. </a:t>
            </a:r>
            <a:r>
              <a:rPr lang="pt-BR" sz="4400" dirty="0">
                <a:solidFill>
                  <a:srgbClr val="662D91"/>
                </a:solidFill>
                <a:latin typeface="Arial" panose="020B0604020202020204" pitchFamily="34" charset="0"/>
                <a:cs typeface="Arial" panose="020B0604020202020204" pitchFamily="34" charset="0"/>
              </a:rPr>
              <a:t>Eiropas Savienības normatīvais regulējums </a:t>
            </a:r>
            <a:endParaRPr lang="lv-LV" sz="4400" dirty="0">
              <a:solidFill>
                <a:srgbClr val="662D91"/>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 xmlns:a16="http://schemas.microsoft.com/office/drawing/2014/main" id="{549A157C-D670-4859-A3F1-793039DB28AE}"/>
              </a:ext>
            </a:extLst>
          </p:cNvPr>
          <p:cNvSpPr/>
          <p:nvPr/>
        </p:nvSpPr>
        <p:spPr>
          <a:xfrm>
            <a:off x="838200" y="4916370"/>
            <a:ext cx="11044052" cy="93782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lv-LV" sz="2000" dirty="0"/>
              <a:t>Saskaņā ar Direktīvas 2011/36/ES 11. panta otro daļu dalībvalstīm jānodrošina, ka personai tiek sniegta palīdzība un atbalsts, tiklīdz kompetentajām iestādēm </a:t>
            </a:r>
            <a:r>
              <a:rPr lang="lv-LV" sz="2000" b="1" dirty="0"/>
              <a:t>ir norāde uz pamatotu iemeslu</a:t>
            </a:r>
            <a:r>
              <a:rPr lang="lv-LV" sz="2000" dirty="0"/>
              <a:t>, lai uzskatītu, ka pret to varētu būt izdarīts jebkurš no 2. un 3. pantā minētajiem nodarījumiem.</a:t>
            </a:r>
          </a:p>
        </p:txBody>
      </p:sp>
    </p:spTree>
    <p:extLst>
      <p:ext uri="{BB962C8B-B14F-4D97-AF65-F5344CB8AC3E}">
        <p14:creationId xmlns:p14="http://schemas.microsoft.com/office/powerpoint/2010/main" val="1704778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atura vietturis 2">
            <a:extLst>
              <a:ext uri="{FF2B5EF4-FFF2-40B4-BE49-F238E27FC236}">
                <a16:creationId xmlns="" xmlns:a16="http://schemas.microsoft.com/office/drawing/2014/main" id="{52C7A445-836F-4366-BBF3-425FB3F47399}"/>
              </a:ext>
            </a:extLst>
          </p:cNvPr>
          <p:cNvSpPr>
            <a:spLocks noGrp="1"/>
          </p:cNvSpPr>
          <p:nvPr>
            <p:ph idx="1"/>
          </p:nvPr>
        </p:nvSpPr>
        <p:spPr/>
        <p:txBody>
          <a:bodyPr>
            <a:normAutofit fontScale="92500" lnSpcReduction="10000"/>
          </a:bodyPr>
          <a:lstStyle/>
          <a:p>
            <a:pPr algn="just"/>
            <a:r>
              <a:rPr lang="lv-LV" dirty="0"/>
              <a:t>Padomes Direktīva 2004/81/EK (2004. gada 29. aprīlis) par uzturēšanās atļauju, ko izdod trešo valstu </a:t>
            </a:r>
            <a:r>
              <a:rPr lang="lv-LV" dirty="0" err="1"/>
              <a:t>valstspiederīgām</a:t>
            </a:r>
            <a:r>
              <a:rPr lang="lv-LV" dirty="0"/>
              <a:t> personām, kuras ir cilvēku tirdzniecības upuri vai kurām ir palīdzēts nelegāli imigrēt un kuras sadarbojas ar kompetentajām iestādēm </a:t>
            </a:r>
            <a:r>
              <a:rPr lang="lv-LV" dirty="0" smtClean="0"/>
              <a:t>(Direktīva </a:t>
            </a:r>
            <a:r>
              <a:rPr lang="lv-LV" dirty="0"/>
              <a:t>2004/81/EK</a:t>
            </a:r>
            <a:r>
              <a:rPr lang="lv-LV" dirty="0" smtClean="0"/>
              <a:t>).</a:t>
            </a:r>
          </a:p>
          <a:p>
            <a:pPr algn="just"/>
            <a:r>
              <a:rPr lang="lv-LV" dirty="0" smtClean="0"/>
              <a:t>Šīs </a:t>
            </a:r>
            <a:r>
              <a:rPr lang="lv-LV" dirty="0"/>
              <a:t>direktīvas mērķis ir definēt nosacījumus, lai uz ierobežotu laiku, kas saistīts ar attiecīgo valsts tiesas procesu ilgumu, piešķirtu uzturēšanās atļauju </a:t>
            </a:r>
            <a:r>
              <a:rPr lang="lv-LV" b="1" dirty="0"/>
              <a:t>trešo valstu </a:t>
            </a:r>
            <a:r>
              <a:rPr lang="lv-LV" b="1" dirty="0" err="1"/>
              <a:t>valstspiederīgajiem</a:t>
            </a:r>
            <a:r>
              <a:rPr lang="lv-LV" dirty="0"/>
              <a:t>, kuri sadarbojas cīņā pret cilvēku tirdzniecību vai pret darbībām, kas veicina nelegālo imigrāciju.</a:t>
            </a:r>
          </a:p>
          <a:p>
            <a:pPr algn="just"/>
            <a:r>
              <a:rPr lang="lv-LV" dirty="0"/>
              <a:t>Atbilstoši Direktīvas 2004/81/EK 3. pantam šo direktīvu piemēro trešo valstu </a:t>
            </a:r>
            <a:r>
              <a:rPr lang="lv-LV" dirty="0" err="1"/>
              <a:t>valstspiederīgajiem</a:t>
            </a:r>
            <a:r>
              <a:rPr lang="lv-LV" dirty="0"/>
              <a:t>, kas ir vai ir bijuši ar cilvēku tirdzniecību saistītu nodarījumu upuri – </a:t>
            </a:r>
            <a:r>
              <a:rPr lang="lv-LV" b="1" dirty="0"/>
              <a:t>pat tad, ja tie nelikumīgi iebraukuši dalībvalsts teritorijā</a:t>
            </a:r>
            <a:r>
              <a:rPr lang="lv-LV" dirty="0"/>
              <a:t>. </a:t>
            </a:r>
          </a:p>
        </p:txBody>
      </p:sp>
      <p:sp>
        <p:nvSpPr>
          <p:cNvPr id="4" name="TextBox 3">
            <a:extLst>
              <a:ext uri="{FF2B5EF4-FFF2-40B4-BE49-F238E27FC236}">
                <a16:creationId xmlns="" xmlns:a16="http://schemas.microsoft.com/office/drawing/2014/main"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smtClean="0">
                <a:solidFill>
                  <a:srgbClr val="662D91"/>
                </a:solidFill>
                <a:latin typeface="Arial" panose="020B0604020202020204" pitchFamily="34" charset="0"/>
                <a:cs typeface="Arial" panose="020B0604020202020204" pitchFamily="34" charset="0"/>
              </a:rPr>
              <a:t>3</a:t>
            </a:r>
            <a:r>
              <a:rPr lang="lv-LV" sz="4400" dirty="0">
                <a:solidFill>
                  <a:srgbClr val="662D91"/>
                </a:solidFill>
                <a:latin typeface="Arial" panose="020B0604020202020204" pitchFamily="34" charset="0"/>
                <a:cs typeface="Arial" panose="020B0604020202020204" pitchFamily="34" charset="0"/>
              </a:rPr>
              <a:t>. </a:t>
            </a:r>
            <a:r>
              <a:rPr lang="pt-BR" sz="4400" dirty="0">
                <a:solidFill>
                  <a:srgbClr val="662D91"/>
                </a:solidFill>
                <a:latin typeface="Arial" panose="020B0604020202020204" pitchFamily="34" charset="0"/>
                <a:cs typeface="Arial" panose="020B0604020202020204" pitchFamily="34" charset="0"/>
              </a:rPr>
              <a:t>Eiropas Savienības normatīvais regulējums </a:t>
            </a:r>
            <a:endParaRPr lang="lv-LV" sz="4400" dirty="0">
              <a:solidFill>
                <a:srgbClr val="662D9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2087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atura vietturis 2">
            <a:extLst>
              <a:ext uri="{FF2B5EF4-FFF2-40B4-BE49-F238E27FC236}">
                <a16:creationId xmlns="" xmlns:a16="http://schemas.microsoft.com/office/drawing/2014/main" id="{52C7A445-836F-4366-BBF3-425FB3F47399}"/>
              </a:ext>
            </a:extLst>
          </p:cNvPr>
          <p:cNvSpPr>
            <a:spLocks noGrp="1"/>
          </p:cNvSpPr>
          <p:nvPr>
            <p:ph idx="1"/>
          </p:nvPr>
        </p:nvSpPr>
        <p:spPr/>
        <p:txBody>
          <a:bodyPr>
            <a:normAutofit fontScale="85000" lnSpcReduction="10000"/>
          </a:bodyPr>
          <a:lstStyle/>
          <a:p>
            <a:pPr algn="just"/>
            <a:r>
              <a:rPr lang="lv-LV" dirty="0" smtClean="0"/>
              <a:t>Latvijas </a:t>
            </a:r>
            <a:r>
              <a:rPr lang="lv-LV" dirty="0"/>
              <a:t>Republikas </a:t>
            </a:r>
            <a:r>
              <a:rPr lang="lv-LV" dirty="0" smtClean="0"/>
              <a:t>Satversmē (Satversme) </a:t>
            </a:r>
            <a:r>
              <a:rPr lang="lv-LV" dirty="0"/>
              <a:t>tiešā tekstā nav ietverts cilvēku tirdzniecības aizliegums.</a:t>
            </a:r>
          </a:p>
          <a:p>
            <a:pPr algn="just"/>
            <a:r>
              <a:rPr lang="lv-LV" dirty="0"/>
              <a:t>Tomēr Satversmes 1. un 89. pants, kopsakarā ar Satversmes 91. pantu, 95. pantu un 106. pantu, skaidri parāda, ka </a:t>
            </a:r>
            <a:r>
              <a:rPr lang="lv-LV" b="1" dirty="0"/>
              <a:t>Satversmes normas kopumā ietver cilvēku tirdzniecības aizliegumu</a:t>
            </a:r>
            <a:r>
              <a:rPr lang="lv-LV" dirty="0"/>
              <a:t>.</a:t>
            </a:r>
            <a:endParaRPr lang="lv-LV" dirty="0">
              <a:hlinkClick r:id="rId4">
                <a:extLst>
                  <a:ext uri="{A12FA001-AC4F-418D-AE19-62706E023703}">
                    <ahyp:hlinkClr xmlns="" xmlns:ahyp="http://schemas.microsoft.com/office/drawing/2018/hyperlinkcolor" val="tx"/>
                  </a:ext>
                </a:extLst>
              </a:hlinkClick>
            </a:endParaRPr>
          </a:p>
          <a:p>
            <a:pPr algn="just"/>
            <a:r>
              <a:rPr lang="lv-LV" dirty="0"/>
              <a:t>Krimināllikuma 154.</a:t>
            </a:r>
            <a:r>
              <a:rPr lang="lv-LV" baseline="30000" dirty="0"/>
              <a:t>2 </a:t>
            </a:r>
            <a:r>
              <a:rPr lang="lv-LV" dirty="0"/>
              <a:t>panta pirmajā daļā ir ietverta cilvēku tirdzniecības definīcija, saskaņā ar kuru:</a:t>
            </a:r>
          </a:p>
          <a:p>
            <a:pPr marL="0" indent="0" algn="just">
              <a:buNone/>
            </a:pPr>
            <a:r>
              <a:rPr lang="lv-LV" i="1" dirty="0"/>
              <a:t>	«Cilvēku tirdzniecība ir ekspluatācijas nolūkā izdarīta personu savervēšana, pārvadāšana, nodošana, slēpšana, izmitināšana vai saņemšana, lietojot vardarbību vai draudus, vai aizvešanu ar viltu vai izmantojot personas atkarību no vainīgā vai tās ievainojamības vai bezpalīdzības stāvokli, vai arī dodot vai saņemot materiāla vai citāda rakstura labumus, lai panāktu tās personas piekrišanu tirdzniecībai, no kuras ir atkarīgs cietušais.»</a:t>
            </a:r>
            <a:endParaRPr lang="lv-LV" u="sng" dirty="0">
              <a:hlinkClick r:id="rId4"/>
            </a:endParaRPr>
          </a:p>
          <a:p>
            <a:pPr algn="just"/>
            <a:endParaRPr lang="lv-LV" dirty="0"/>
          </a:p>
        </p:txBody>
      </p:sp>
      <p:sp>
        <p:nvSpPr>
          <p:cNvPr id="4" name="TextBox 3">
            <a:extLst>
              <a:ext uri="{FF2B5EF4-FFF2-40B4-BE49-F238E27FC236}">
                <a16:creationId xmlns="" xmlns:a16="http://schemas.microsoft.com/office/drawing/2014/main"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pt-BR" sz="4400" dirty="0" smtClean="0">
                <a:solidFill>
                  <a:srgbClr val="662D91"/>
                </a:solidFill>
                <a:latin typeface="Arial" panose="020B0604020202020204" pitchFamily="34" charset="0"/>
                <a:cs typeface="Arial" panose="020B0604020202020204" pitchFamily="34" charset="0"/>
              </a:rPr>
              <a:t>4</a:t>
            </a:r>
            <a:r>
              <a:rPr lang="pt-BR" sz="4400" dirty="0">
                <a:solidFill>
                  <a:srgbClr val="662D91"/>
                </a:solidFill>
                <a:latin typeface="Arial" panose="020B0604020202020204" pitchFamily="34" charset="0"/>
                <a:cs typeface="Arial" panose="020B0604020202020204" pitchFamily="34" charset="0"/>
              </a:rPr>
              <a:t>. Nacionālais normatīvais regulējums </a:t>
            </a:r>
            <a:endParaRPr lang="lv-LV" sz="4400" dirty="0">
              <a:solidFill>
                <a:srgbClr val="662D9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0652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atura vietturis 2">
            <a:extLst>
              <a:ext uri="{FF2B5EF4-FFF2-40B4-BE49-F238E27FC236}">
                <a16:creationId xmlns="" xmlns:a16="http://schemas.microsoft.com/office/drawing/2014/main" id="{52C7A445-836F-4366-BBF3-425FB3F47399}"/>
              </a:ext>
            </a:extLst>
          </p:cNvPr>
          <p:cNvSpPr>
            <a:spLocks noGrp="1"/>
          </p:cNvSpPr>
          <p:nvPr>
            <p:ph idx="1"/>
          </p:nvPr>
        </p:nvSpPr>
        <p:spPr/>
        <p:txBody>
          <a:bodyPr>
            <a:normAutofit fontScale="92500" lnSpcReduction="20000"/>
          </a:bodyPr>
          <a:lstStyle/>
          <a:p>
            <a:pPr algn="just"/>
            <a:r>
              <a:rPr lang="lv-LV" dirty="0"/>
              <a:t>Kriminālatbildība par cilvēku tirdzniecību vispārīgi ir noteikta Krimināllikuma 154.</a:t>
            </a:r>
            <a:r>
              <a:rPr lang="lv-LV" baseline="30000" dirty="0"/>
              <a:t>1 </a:t>
            </a:r>
            <a:r>
              <a:rPr lang="lv-LV" dirty="0" smtClean="0"/>
              <a:t>pantā. </a:t>
            </a:r>
            <a:r>
              <a:rPr lang="lv-LV" dirty="0"/>
              <a:t>A</a:t>
            </a:r>
            <a:r>
              <a:rPr lang="lv-LV" dirty="0" smtClean="0"/>
              <a:t>tsauces </a:t>
            </a:r>
            <a:r>
              <a:rPr lang="lv-LV" dirty="0"/>
              <a:t>par apzinātu cilvēku tirdzniecības upura izmantošanu ir ietvertas Krimināllikuma 164. panta otrajā daļā un 280. panta otrajā daļā.</a:t>
            </a:r>
          </a:p>
          <a:p>
            <a:pPr algn="just"/>
            <a:r>
              <a:rPr lang="lv-LV" dirty="0"/>
              <a:t>Atbilstoši Krimināllikuma 58. panta sestajai daļai un Administratīvās atbildības likuma 11. panta otrajai daļai personu </a:t>
            </a:r>
            <a:r>
              <a:rPr lang="lv-LV" b="1" dirty="0"/>
              <a:t>var atbrīvot </a:t>
            </a:r>
            <a:r>
              <a:rPr lang="lv-LV" dirty="0"/>
              <a:t>no kriminālatbildības vai administratīvās atbildības, ja tā pārkāpumu izdarījusi laikā, kad bija pakļauta cilvēku tirdzniecībai un tika piespiesta to izdarīt.</a:t>
            </a:r>
            <a:endParaRPr lang="lv-LV" u="sng" dirty="0">
              <a:hlinkClick r:id="rId4">
                <a:extLst>
                  <a:ext uri="{A12FA001-AC4F-418D-AE19-62706E023703}">
                    <ahyp:hlinkClr xmlns="" xmlns:ahyp="http://schemas.microsoft.com/office/drawing/2018/hyperlinkcolor" val="tx"/>
                  </a:ext>
                </a:extLst>
              </a:hlinkClick>
            </a:endParaRPr>
          </a:p>
          <a:p>
            <a:pPr algn="just"/>
            <a:r>
              <a:rPr lang="lv-LV" dirty="0"/>
              <a:t>Likuma “Par cilvēku tirdzniecības upura uzturēšanos Latvijas Republikā” 2. pants nosaka, ka šā likuma mērķis ir veicināt cīņu pret cilvēku tirdzniecību, paredzot nogaidīšanas perioda piešķiršanas un šā perioda pārtraukšanas nosacījumus cilvēku tirdzniecības upurim, kā arī nosacījumus attiecībā uz viņa uzturēšanos Latvijas Republikā. Būtiski, ka šā likuma noteikumi </a:t>
            </a:r>
            <a:r>
              <a:rPr lang="lv-LV" b="1" dirty="0"/>
              <a:t>neattiecas uz Eiropas Savienības pilsoņiem</a:t>
            </a:r>
            <a:r>
              <a:rPr lang="lv-LV" dirty="0"/>
              <a:t>. </a:t>
            </a:r>
          </a:p>
        </p:txBody>
      </p:sp>
      <p:sp>
        <p:nvSpPr>
          <p:cNvPr id="4" name="TextBox 3">
            <a:extLst>
              <a:ext uri="{FF2B5EF4-FFF2-40B4-BE49-F238E27FC236}">
                <a16:creationId xmlns="" xmlns:a16="http://schemas.microsoft.com/office/drawing/2014/main"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pt-BR" sz="4400" dirty="0">
                <a:solidFill>
                  <a:srgbClr val="662D91"/>
                </a:solidFill>
                <a:latin typeface="Arial" panose="020B0604020202020204" pitchFamily="34" charset="0"/>
                <a:cs typeface="Arial" panose="020B0604020202020204" pitchFamily="34" charset="0"/>
              </a:rPr>
              <a:t>4. Nacionālais normatīvais regulējums </a:t>
            </a:r>
            <a:endParaRPr lang="lv-LV" sz="4400" dirty="0">
              <a:solidFill>
                <a:srgbClr val="662D9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8639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atura vietturis 2">
            <a:extLst>
              <a:ext uri="{FF2B5EF4-FFF2-40B4-BE49-F238E27FC236}">
                <a16:creationId xmlns="" xmlns:a16="http://schemas.microsoft.com/office/drawing/2014/main" id="{52C7A445-836F-4366-BBF3-425FB3F47399}"/>
              </a:ext>
            </a:extLst>
          </p:cNvPr>
          <p:cNvSpPr>
            <a:spLocks noGrp="1"/>
          </p:cNvSpPr>
          <p:nvPr>
            <p:ph idx="1"/>
          </p:nvPr>
        </p:nvSpPr>
        <p:spPr/>
        <p:txBody>
          <a:bodyPr>
            <a:normAutofit fontScale="85000" lnSpcReduction="20000"/>
          </a:bodyPr>
          <a:lstStyle/>
          <a:p>
            <a:pPr algn="just"/>
            <a:r>
              <a:rPr lang="lv-LV" dirty="0" smtClean="0"/>
              <a:t>Saskaņā ar Sociālo </a:t>
            </a:r>
            <a:r>
              <a:rPr lang="lv-LV" dirty="0"/>
              <a:t>pakalpojumu un sociālās palīdzības likuma 1. panta 29. </a:t>
            </a:r>
            <a:r>
              <a:rPr lang="lv-LV" dirty="0" smtClean="0"/>
              <a:t>punktā ietverto </a:t>
            </a:r>
            <a:r>
              <a:rPr lang="lv-LV" dirty="0"/>
              <a:t>cilvēku tirdzniecības upura </a:t>
            </a:r>
            <a:r>
              <a:rPr lang="lv-LV" dirty="0" smtClean="0"/>
              <a:t>definīciju</a:t>
            </a:r>
            <a:r>
              <a:rPr lang="lv-LV" dirty="0"/>
              <a:t> </a:t>
            </a:r>
            <a:r>
              <a:rPr lang="lv-LV" dirty="0" smtClean="0"/>
              <a:t>personu </a:t>
            </a:r>
            <a:r>
              <a:rPr lang="lv-LV" dirty="0"/>
              <a:t>par cilvēku tirdzniecības upuri var atzīt trīs veidos: </a:t>
            </a:r>
          </a:p>
          <a:p>
            <a:pPr algn="just">
              <a:buFont typeface="Wingdings" panose="05000000000000000000" pitchFamily="2" charset="2"/>
              <a:buChar char="Ø"/>
            </a:pPr>
            <a:r>
              <a:rPr lang="lv-LV" dirty="0" smtClean="0"/>
              <a:t> ar </a:t>
            </a:r>
            <a:r>
              <a:rPr lang="lv-LV" dirty="0"/>
              <a:t>Valsts policijas lēmumu par personas atzīšanu par cietušo saistībā ar cilvēku tirdzniecību, </a:t>
            </a:r>
          </a:p>
          <a:p>
            <a:pPr algn="just">
              <a:buFont typeface="Wingdings" panose="05000000000000000000" pitchFamily="2" charset="2"/>
              <a:buChar char="Ø"/>
            </a:pPr>
            <a:r>
              <a:rPr lang="lv-LV" smtClean="0"/>
              <a:t> ar </a:t>
            </a:r>
            <a:r>
              <a:rPr lang="lv-LV" dirty="0"/>
              <a:t>Valsts policijas izsniegtu izziņu, ka persona ir cietusi cilvēku tirdzniecībā ārvalstī, </a:t>
            </a:r>
          </a:p>
          <a:p>
            <a:pPr algn="just">
              <a:buFont typeface="Wingdings" panose="05000000000000000000" pitchFamily="2" charset="2"/>
              <a:buChar char="Ø"/>
            </a:pPr>
            <a:r>
              <a:rPr lang="lv-LV" dirty="0" smtClean="0"/>
              <a:t> vai </a:t>
            </a:r>
            <a:r>
              <a:rPr lang="lv-LV" dirty="0"/>
              <a:t>pamatojoties uz sociālo pakalpojuma sniedzēja izveidotas speciālistu komisijas novērtēšanas protokolu – atzinumu.</a:t>
            </a:r>
          </a:p>
          <a:p>
            <a:pPr algn="just"/>
            <a:r>
              <a:rPr lang="lv-LV" dirty="0" smtClean="0"/>
              <a:t>Sociālās </a:t>
            </a:r>
            <a:r>
              <a:rPr lang="lv-LV" dirty="0"/>
              <a:t>rehabilitācijas saņemšanas kārtību un kritērijus sociālo pakalpojumu sniedzējam personas atzīšanai par cilvēku tirdzniecības upuri nosaka Ministru kabineta 2019. gada 16. jūlija noteikumi Nr. 344 “Noteikumi par kārtību, kādā cilvēku tirdzniecības upuri saņem sociālās rehabilitācijas pakalpojumu, un kritērijiem personas atzīšanai par cilvēku tirdzniecības upuri”.</a:t>
            </a:r>
          </a:p>
        </p:txBody>
      </p:sp>
      <p:sp>
        <p:nvSpPr>
          <p:cNvPr id="4" name="TextBox 3">
            <a:extLst>
              <a:ext uri="{FF2B5EF4-FFF2-40B4-BE49-F238E27FC236}">
                <a16:creationId xmlns="" xmlns:a16="http://schemas.microsoft.com/office/drawing/2014/main"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pt-BR" sz="4400" dirty="0">
                <a:solidFill>
                  <a:srgbClr val="662D91"/>
                </a:solidFill>
                <a:latin typeface="Arial" panose="020B0604020202020204" pitchFamily="34" charset="0"/>
                <a:cs typeface="Arial" panose="020B0604020202020204" pitchFamily="34" charset="0"/>
              </a:rPr>
              <a:t>4. Nacionālais normatīvais regulējums </a:t>
            </a:r>
            <a:endParaRPr lang="lv-LV" sz="4400" dirty="0">
              <a:solidFill>
                <a:srgbClr val="662D9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0819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BAD2E57A-9CB2-44CB-899B-FA92113CF06F}"/>
              </a:ext>
            </a:extLst>
          </p:cNvPr>
          <p:cNvSpPr txBox="1"/>
          <p:nvPr/>
        </p:nvSpPr>
        <p:spPr>
          <a:xfrm>
            <a:off x="0" y="3282979"/>
            <a:ext cx="12192000" cy="3785652"/>
          </a:xfrm>
          <a:prstGeom prst="rect">
            <a:avLst/>
          </a:prstGeom>
          <a:noFill/>
        </p:spPr>
        <p:txBody>
          <a:bodyPr wrap="square" rtlCol="0" anchor="ctr">
            <a:spAutoFit/>
          </a:bodyPr>
          <a:lstStyle/>
          <a:p>
            <a:pPr lvl="0" algn="ctr"/>
            <a:endParaRPr lang="lv-LV" sz="3600" dirty="0" smtClean="0">
              <a:solidFill>
                <a:srgbClr val="662D91"/>
              </a:solidFill>
              <a:latin typeface="Arial" panose="020B0604020202020204" pitchFamily="34" charset="0"/>
              <a:cs typeface="Arial" panose="020B0604020202020204" pitchFamily="34" charset="0"/>
            </a:endParaRPr>
          </a:p>
          <a:p>
            <a:pPr lvl="0" algn="ctr"/>
            <a:endParaRPr lang="lv-LV" sz="3600" dirty="0" smtClean="0">
              <a:solidFill>
                <a:srgbClr val="662D91"/>
              </a:solidFill>
              <a:latin typeface="Arial" panose="020B0604020202020204" pitchFamily="34" charset="0"/>
              <a:cs typeface="Arial" panose="020B0604020202020204" pitchFamily="34" charset="0"/>
            </a:endParaRPr>
          </a:p>
          <a:p>
            <a:pPr lvl="0" algn="ctr"/>
            <a:r>
              <a:rPr lang="lv-LV" sz="3600" dirty="0" smtClean="0">
                <a:solidFill>
                  <a:srgbClr val="662D91"/>
                </a:solidFill>
                <a:latin typeface="Arial" panose="020B0604020202020204" pitchFamily="34" charset="0"/>
                <a:cs typeface="Arial" panose="020B0604020202020204" pitchFamily="34" charset="0"/>
              </a:rPr>
              <a:t>Paldies! </a:t>
            </a:r>
            <a:endParaRPr lang="lv-LV" sz="3600" dirty="0">
              <a:solidFill>
                <a:srgbClr val="662D91"/>
              </a:solidFill>
              <a:latin typeface="Arial" panose="020B0604020202020204" pitchFamily="34" charset="0"/>
              <a:cs typeface="Arial" panose="020B0604020202020204" pitchFamily="34" charset="0"/>
            </a:endParaRPr>
          </a:p>
          <a:p>
            <a:pPr lvl="0" algn="ctr"/>
            <a:endParaRPr lang="lv-LV" sz="2400" dirty="0" smtClean="0">
              <a:solidFill>
                <a:srgbClr val="662D91"/>
              </a:solidFill>
              <a:latin typeface="Arial" panose="020B0604020202020204" pitchFamily="34" charset="0"/>
              <a:cs typeface="Arial" panose="020B0604020202020204" pitchFamily="34" charset="0"/>
            </a:endParaRPr>
          </a:p>
          <a:p>
            <a:pPr lvl="0" algn="ctr"/>
            <a:endParaRPr lang="lv-LV" sz="2400" dirty="0">
              <a:solidFill>
                <a:srgbClr val="662D91"/>
              </a:solidFill>
              <a:latin typeface="Arial" panose="020B0604020202020204" pitchFamily="34" charset="0"/>
              <a:cs typeface="Arial" panose="020B0604020202020204" pitchFamily="34" charset="0"/>
            </a:endParaRPr>
          </a:p>
          <a:p>
            <a:pPr lvl="0" algn="ctr"/>
            <a:r>
              <a:rPr lang="lv-LV" sz="2400" dirty="0" smtClean="0">
                <a:solidFill>
                  <a:srgbClr val="662D91"/>
                </a:solidFill>
                <a:latin typeface="Arial" panose="020B0604020202020204" pitchFamily="34" charset="0"/>
                <a:cs typeface="Arial" panose="020B0604020202020204" pitchFamily="34" charset="0"/>
              </a:rPr>
              <a:t>Matīss </a:t>
            </a:r>
            <a:r>
              <a:rPr lang="lv-LV" sz="2400" dirty="0" err="1">
                <a:solidFill>
                  <a:srgbClr val="662D91"/>
                </a:solidFill>
                <a:latin typeface="Arial" panose="020B0604020202020204" pitchFamily="34" charset="0"/>
                <a:cs typeface="Arial" panose="020B0604020202020204" pitchFamily="34" charset="0"/>
              </a:rPr>
              <a:t>Malojlo</a:t>
            </a:r>
            <a:endParaRPr lang="lv-LV" sz="2400" dirty="0">
              <a:solidFill>
                <a:srgbClr val="662D91"/>
              </a:solidFill>
              <a:latin typeface="Arial" panose="020B0604020202020204" pitchFamily="34" charset="0"/>
              <a:cs typeface="Arial" panose="020B0604020202020204" pitchFamily="34" charset="0"/>
            </a:endParaRPr>
          </a:p>
          <a:p>
            <a:pPr lvl="0" algn="ctr"/>
            <a:r>
              <a:rPr lang="lv-LV" sz="2400" dirty="0" err="1">
                <a:solidFill>
                  <a:srgbClr val="662D91"/>
                </a:solidFill>
                <a:latin typeface="Arial" panose="020B0604020202020204" pitchFamily="34" charset="0"/>
                <a:cs typeface="Arial" panose="020B0604020202020204" pitchFamily="34" charset="0"/>
              </a:rPr>
              <a:t>Tiesībsarga</a:t>
            </a:r>
            <a:r>
              <a:rPr lang="lv-LV" sz="2400" dirty="0">
                <a:solidFill>
                  <a:srgbClr val="662D91"/>
                </a:solidFill>
                <a:latin typeface="Arial" panose="020B0604020202020204" pitchFamily="34" charset="0"/>
                <a:cs typeface="Arial" panose="020B0604020202020204" pitchFamily="34" charset="0"/>
              </a:rPr>
              <a:t> biroja Pilsonisko un politisko tiesību nodaļas vecākais jurists</a:t>
            </a:r>
          </a:p>
          <a:p>
            <a:pPr algn="ctr"/>
            <a:endParaRPr lang="lv-LV" sz="3600" dirty="0">
              <a:solidFill>
                <a:srgbClr val="662D9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321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atura vietturis 2">
            <a:extLst>
              <a:ext uri="{FF2B5EF4-FFF2-40B4-BE49-F238E27FC236}">
                <a16:creationId xmlns="" xmlns:a16="http://schemas.microsoft.com/office/drawing/2014/main" id="{52C7A445-836F-4366-BBF3-425FB3F47399}"/>
              </a:ext>
            </a:extLst>
          </p:cNvPr>
          <p:cNvSpPr>
            <a:spLocks noGrp="1"/>
          </p:cNvSpPr>
          <p:nvPr>
            <p:ph idx="1"/>
          </p:nvPr>
        </p:nvSpPr>
        <p:spPr>
          <a:xfrm>
            <a:off x="838200" y="1880710"/>
            <a:ext cx="10515600" cy="4351338"/>
          </a:xfrm>
        </p:spPr>
        <p:txBody>
          <a:bodyPr>
            <a:normAutofit/>
          </a:bodyPr>
          <a:lstStyle/>
          <a:p>
            <a:pPr algn="just"/>
            <a:r>
              <a:rPr lang="lv-LV" dirty="0"/>
              <a:t>Pirmie starptautiskie dokumenti cilvēku tirdzniecības jomā:</a:t>
            </a:r>
          </a:p>
          <a:p>
            <a:pPr algn="just">
              <a:buFont typeface="Wingdings" panose="05000000000000000000" pitchFamily="2" charset="2"/>
              <a:buChar char="Ø"/>
            </a:pPr>
            <a:r>
              <a:rPr lang="lv-LV" dirty="0"/>
              <a:t> 1904. gada 18. maija Starptautiskais līgums par baltādaino vergu tirdzniecības novēršanu un </a:t>
            </a:r>
          </a:p>
          <a:p>
            <a:pPr algn="just">
              <a:buFont typeface="Wingdings" panose="05000000000000000000" pitchFamily="2" charset="2"/>
              <a:buChar char="Ø"/>
            </a:pPr>
            <a:r>
              <a:rPr lang="lv-LV" dirty="0"/>
              <a:t> 1910. gada 4. maija Starptautiskā konvencija par baltādaino vergu tirdzniecības novēršanu. </a:t>
            </a:r>
          </a:p>
          <a:p>
            <a:pPr marL="0" indent="0" algn="just">
              <a:buNone/>
            </a:pPr>
            <a:endParaRPr lang="lv-LV" dirty="0"/>
          </a:p>
        </p:txBody>
      </p:sp>
      <p:sp>
        <p:nvSpPr>
          <p:cNvPr id="4" name="TextBox 3">
            <a:extLst>
              <a:ext uri="{FF2B5EF4-FFF2-40B4-BE49-F238E27FC236}">
                <a16:creationId xmlns="" xmlns:a16="http://schemas.microsoft.com/office/drawing/2014/main" id="{3C9F7CB3-93E9-410E-865C-CEACD3D01E69}"/>
              </a:ext>
            </a:extLst>
          </p:cNvPr>
          <p:cNvSpPr txBox="1"/>
          <p:nvPr/>
        </p:nvSpPr>
        <p:spPr>
          <a:xfrm>
            <a:off x="0" y="121875"/>
            <a:ext cx="12192000" cy="1446550"/>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1. Starptautiski tiesiskais regulējums un tā vēsturiskā attīstība</a:t>
            </a:r>
          </a:p>
        </p:txBody>
      </p:sp>
      <p:sp>
        <p:nvSpPr>
          <p:cNvPr id="5" name="Rectangle 4">
            <a:extLst>
              <a:ext uri="{FF2B5EF4-FFF2-40B4-BE49-F238E27FC236}">
                <a16:creationId xmlns="" xmlns:a16="http://schemas.microsoft.com/office/drawing/2014/main" id="{B3F44CE0-52B6-4665-8FD2-6472FB8F5A3B}"/>
              </a:ext>
            </a:extLst>
          </p:cNvPr>
          <p:cNvSpPr/>
          <p:nvPr/>
        </p:nvSpPr>
        <p:spPr>
          <a:xfrm>
            <a:off x="838200" y="4672208"/>
            <a:ext cx="10872103" cy="7390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lv-LV" dirty="0"/>
              <a:t>	Vēlāk tiem sekoja 1921. gada 30. septembra Starptautiskā konvencija par sieviešu un bērnu tirdzniecības novēršanu un 1933. gada 11. oktobra Starptautiskā konvencija par pilngadīgu sieviešu tirdzniecības novēršanu.</a:t>
            </a:r>
          </a:p>
        </p:txBody>
      </p:sp>
    </p:spTree>
    <p:extLst>
      <p:ext uri="{BB962C8B-B14F-4D97-AF65-F5344CB8AC3E}">
        <p14:creationId xmlns:p14="http://schemas.microsoft.com/office/powerpoint/2010/main" val="1733669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3C9F7CB3-93E9-410E-865C-CEACD3D01E69}"/>
              </a:ext>
            </a:extLst>
          </p:cNvPr>
          <p:cNvSpPr txBox="1"/>
          <p:nvPr/>
        </p:nvSpPr>
        <p:spPr>
          <a:xfrm>
            <a:off x="0" y="121875"/>
            <a:ext cx="12192000" cy="1446550"/>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1. Starptautiski tiesiskais regulējums un tā vēsturiskā attīstība</a:t>
            </a:r>
          </a:p>
        </p:txBody>
      </p:sp>
      <p:sp>
        <p:nvSpPr>
          <p:cNvPr id="6" name="Satura vietturis 2">
            <a:extLst>
              <a:ext uri="{FF2B5EF4-FFF2-40B4-BE49-F238E27FC236}">
                <a16:creationId xmlns="" xmlns:a16="http://schemas.microsoft.com/office/drawing/2014/main" id="{B7E05DEF-9D2C-4780-A800-4C4A9CEC45CA}"/>
              </a:ext>
            </a:extLst>
          </p:cNvPr>
          <p:cNvSpPr>
            <a:spLocks noGrp="1"/>
          </p:cNvSpPr>
          <p:nvPr>
            <p:ph idx="1"/>
          </p:nvPr>
        </p:nvSpPr>
        <p:spPr>
          <a:xfrm>
            <a:off x="838200" y="1825625"/>
            <a:ext cx="10515600" cy="4351338"/>
          </a:xfrm>
        </p:spPr>
        <p:txBody>
          <a:bodyPr>
            <a:normAutofit/>
          </a:bodyPr>
          <a:lstStyle/>
          <a:p>
            <a:pPr algn="just"/>
            <a:r>
              <a:rPr lang="lv-LV" dirty="0"/>
              <a:t>Pirmais starptautiskais dokuments, kas īpaši pievērsa uzmanību cilvēku tirdzniecības aizliegumam attiecībā uz citu valstu pilsoņiem – </a:t>
            </a:r>
            <a:r>
              <a:rPr lang="lv-LV" b="1" dirty="0"/>
              <a:t>migrantiem:</a:t>
            </a:r>
            <a:endParaRPr lang="lv-LV" dirty="0"/>
          </a:p>
          <a:p>
            <a:pPr algn="just">
              <a:buFont typeface="Wingdings" panose="05000000000000000000" pitchFamily="2" charset="2"/>
              <a:buChar char="Ø"/>
            </a:pPr>
            <a:r>
              <a:rPr lang="lv-LV" sz="2800" dirty="0">
                <a:sym typeface="Wingdings" panose="05000000000000000000" pitchFamily="2" charset="2"/>
              </a:rPr>
              <a:t> </a:t>
            </a:r>
            <a:r>
              <a:rPr lang="lv-LV" sz="2800" dirty="0"/>
              <a:t>1990. gada Starptautiskā konvencija viesstrādnieku un viņu ģimenes locekļu aizsardzībai.</a:t>
            </a:r>
          </a:p>
        </p:txBody>
      </p:sp>
      <p:sp>
        <p:nvSpPr>
          <p:cNvPr id="7" name="Rectangle 6">
            <a:extLst>
              <a:ext uri="{FF2B5EF4-FFF2-40B4-BE49-F238E27FC236}">
                <a16:creationId xmlns="" xmlns:a16="http://schemas.microsoft.com/office/drawing/2014/main" id="{266B091A-5B96-4C7C-AECE-B2416D8BC046}"/>
              </a:ext>
            </a:extLst>
          </p:cNvPr>
          <p:cNvSpPr/>
          <p:nvPr/>
        </p:nvSpPr>
        <p:spPr>
          <a:xfrm>
            <a:off x="838200" y="4626008"/>
            <a:ext cx="11044052" cy="94807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lv-LV" dirty="0"/>
              <a:t>	Konvencija noteic, ka verdzības, dzimtbūšanas, spaidu un piespiedu darba aizliegums attiecas arī uz citu valstu pilsoņiem vai bezvalstniekiem – viesstrādniekiem (migrantiem) un viņu ģimenes locekļiem, kuri uzturas kādā no konvencijas dalībvalstīm.</a:t>
            </a:r>
          </a:p>
        </p:txBody>
      </p:sp>
    </p:spTree>
    <p:extLst>
      <p:ext uri="{BB962C8B-B14F-4D97-AF65-F5344CB8AC3E}">
        <p14:creationId xmlns:p14="http://schemas.microsoft.com/office/powerpoint/2010/main" val="298418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atura vietturis 2">
            <a:extLst>
              <a:ext uri="{FF2B5EF4-FFF2-40B4-BE49-F238E27FC236}">
                <a16:creationId xmlns="" xmlns:a16="http://schemas.microsoft.com/office/drawing/2014/main" id="{52C7A445-836F-4366-BBF3-425FB3F47399}"/>
              </a:ext>
            </a:extLst>
          </p:cNvPr>
          <p:cNvSpPr>
            <a:spLocks noGrp="1"/>
          </p:cNvSpPr>
          <p:nvPr>
            <p:ph idx="1"/>
          </p:nvPr>
        </p:nvSpPr>
        <p:spPr>
          <a:xfrm>
            <a:off x="838200" y="1433739"/>
            <a:ext cx="10515600" cy="4351338"/>
          </a:xfrm>
        </p:spPr>
        <p:txBody>
          <a:bodyPr>
            <a:normAutofit/>
          </a:bodyPr>
          <a:lstStyle/>
          <a:p>
            <a:pPr algn="just"/>
            <a:r>
              <a:rPr lang="lv-LV" dirty="0"/>
              <a:t>Ar Palermo protokolu pirmoreiz tika sniegta visaptveroša cilvēku tirdzniecības definīcija (Palermo protokola 3. panta (a) apakšpunkts), kura tika pārņemta Krimināllikumā.</a:t>
            </a:r>
          </a:p>
          <a:p>
            <a:pPr algn="just"/>
            <a:r>
              <a:rPr lang="lv-LV" dirty="0"/>
              <a:t>Palermo protokola 10.panta pirmajā un otrajā </a:t>
            </a:r>
            <a:r>
              <a:rPr lang="lv-LV" dirty="0" smtClean="0"/>
              <a:t>daļā uzsvērta:</a:t>
            </a:r>
          </a:p>
          <a:p>
            <a:pPr algn="just">
              <a:buFont typeface="Wingdings" panose="05000000000000000000" pitchFamily="2" charset="2"/>
              <a:buChar char="Ø"/>
            </a:pPr>
            <a:r>
              <a:rPr lang="lv-LV" dirty="0" smtClean="0"/>
              <a:t> nepieciešamība </a:t>
            </a:r>
            <a:r>
              <a:rPr lang="lv-LV" dirty="0"/>
              <a:t>tiesībaizsardzības un imigrācijas iestādēm, kā arī nevalstiskajām organizācijām </a:t>
            </a:r>
            <a:r>
              <a:rPr lang="lv-LV" b="1" dirty="0"/>
              <a:t>sadarboties</a:t>
            </a:r>
            <a:r>
              <a:rPr lang="lv-LV" dirty="0"/>
              <a:t>, lai uzlabotu cilvēku tirdzniecības upuru atpazīšanu </a:t>
            </a:r>
            <a:r>
              <a:rPr lang="lv-LV" dirty="0" err="1"/>
              <a:t>robežšķērsošanas</a:t>
            </a:r>
            <a:r>
              <a:rPr lang="lv-LV" dirty="0"/>
              <a:t> </a:t>
            </a:r>
            <a:r>
              <a:rPr lang="lv-LV" dirty="0" smtClean="0"/>
              <a:t>brīdī;</a:t>
            </a:r>
          </a:p>
          <a:p>
            <a:pPr algn="just">
              <a:buFont typeface="Wingdings" panose="05000000000000000000" pitchFamily="2" charset="2"/>
              <a:buChar char="Ø"/>
            </a:pPr>
            <a:r>
              <a:rPr lang="lv-LV" dirty="0" smtClean="0"/>
              <a:t> amatpersonu </a:t>
            </a:r>
            <a:r>
              <a:rPr lang="lv-LV" b="1" dirty="0" smtClean="0"/>
              <a:t>apmācības</a:t>
            </a:r>
            <a:r>
              <a:rPr lang="lv-LV" dirty="0" smtClean="0"/>
              <a:t> </a:t>
            </a:r>
            <a:r>
              <a:rPr lang="lv-LV" dirty="0"/>
              <a:t>cilvēku tirdzniecības </a:t>
            </a:r>
            <a:r>
              <a:rPr lang="lv-LV" dirty="0" smtClean="0"/>
              <a:t>novēršanā nodrošināšana, </a:t>
            </a:r>
            <a:r>
              <a:rPr lang="lv-LV" dirty="0"/>
              <a:t>kas attiecīgi ietver arī cilvēku tirdzniecības upuru efektīvu atpazīšanu un novirzīšanu palīdzības sniegšanai.</a:t>
            </a:r>
          </a:p>
          <a:p>
            <a:pPr algn="just"/>
            <a:endParaRPr lang="lv-LV" dirty="0"/>
          </a:p>
          <a:p>
            <a:pPr algn="just"/>
            <a:endParaRPr lang="lv-LV" dirty="0"/>
          </a:p>
        </p:txBody>
      </p:sp>
      <p:sp>
        <p:nvSpPr>
          <p:cNvPr id="4" name="TextBox 3">
            <a:extLst>
              <a:ext uri="{FF2B5EF4-FFF2-40B4-BE49-F238E27FC236}">
                <a16:creationId xmlns="" xmlns:a16="http://schemas.microsoft.com/office/drawing/2014/main" id="{3C9F7CB3-93E9-410E-865C-CEACD3D01E69}"/>
              </a:ext>
            </a:extLst>
          </p:cNvPr>
          <p:cNvSpPr txBox="1"/>
          <p:nvPr/>
        </p:nvSpPr>
        <p:spPr>
          <a:xfrm>
            <a:off x="0" y="496055"/>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1.1. Palermo protokols</a:t>
            </a:r>
          </a:p>
        </p:txBody>
      </p:sp>
    </p:spTree>
    <p:extLst>
      <p:ext uri="{BB962C8B-B14F-4D97-AF65-F5344CB8AC3E}">
        <p14:creationId xmlns:p14="http://schemas.microsoft.com/office/powerpoint/2010/main" val="3185100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atura vietturis 2">
            <a:extLst>
              <a:ext uri="{FF2B5EF4-FFF2-40B4-BE49-F238E27FC236}">
                <a16:creationId xmlns="" xmlns:a16="http://schemas.microsoft.com/office/drawing/2014/main" id="{52C7A445-836F-4366-BBF3-425FB3F47399}"/>
              </a:ext>
            </a:extLst>
          </p:cNvPr>
          <p:cNvSpPr>
            <a:spLocks noGrp="1"/>
          </p:cNvSpPr>
          <p:nvPr>
            <p:ph idx="1"/>
          </p:nvPr>
        </p:nvSpPr>
        <p:spPr>
          <a:xfrm>
            <a:off x="685529" y="1788047"/>
            <a:ext cx="10515600" cy="4351338"/>
          </a:xfrm>
        </p:spPr>
        <p:txBody>
          <a:bodyPr>
            <a:normAutofit/>
          </a:bodyPr>
          <a:lstStyle/>
          <a:p>
            <a:pPr algn="just"/>
            <a:r>
              <a:rPr lang="lv-LV" dirty="0"/>
              <a:t>Latvija ir apņēmusies garantēt bērna tiesību ievērošanu un aizsardzību, tai </a:t>
            </a:r>
            <a:r>
              <a:rPr lang="lv-LV" dirty="0" smtClean="0"/>
              <a:t>skaitā:</a:t>
            </a:r>
            <a:endParaRPr lang="lv-LV" dirty="0"/>
          </a:p>
          <a:p>
            <a:pPr marL="457200" lvl="1" indent="-457200" algn="just">
              <a:spcBef>
                <a:spcPts val="1000"/>
              </a:spcBef>
              <a:buFont typeface="Wingdings" panose="05000000000000000000" pitchFamily="2" charset="2"/>
              <a:buChar char="Ø"/>
            </a:pPr>
            <a:r>
              <a:rPr lang="lv-LV" sz="2800" dirty="0"/>
              <a:t>atzīt ikviena bērna tiesības uz aizsardzību pret ekonomisko ekspluatāciju;</a:t>
            </a:r>
          </a:p>
          <a:p>
            <a:pPr marL="228600" lvl="1" algn="just">
              <a:spcBef>
                <a:spcPts val="1000"/>
              </a:spcBef>
              <a:buFont typeface="Wingdings" panose="05000000000000000000" pitchFamily="2" charset="2"/>
              <a:buChar char="Ø"/>
            </a:pPr>
            <a:r>
              <a:rPr lang="lv-LV" sz="2800" dirty="0"/>
              <a:t> jebkādu darbu, kas var būt bīstams vai traucēt izglītības apguvi, vai arī kaitēt viņa veselībai vai fiziskai, intelektuālai, garīgai, morālai un sociālai attīstībai (ANO Bērnu tiesību konvencijas 32. pants).</a:t>
            </a:r>
            <a:r>
              <a:rPr lang="lv-LV" i="1" dirty="0"/>
              <a:t>	</a:t>
            </a:r>
            <a:endParaRPr lang="lv-LV" dirty="0"/>
          </a:p>
        </p:txBody>
      </p:sp>
      <p:sp>
        <p:nvSpPr>
          <p:cNvPr id="4" name="TextBox 3">
            <a:extLst>
              <a:ext uri="{FF2B5EF4-FFF2-40B4-BE49-F238E27FC236}">
                <a16:creationId xmlns="" xmlns:a16="http://schemas.microsoft.com/office/drawing/2014/main"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1.2. ANO Bērnu tiesību konvencija</a:t>
            </a:r>
          </a:p>
        </p:txBody>
      </p:sp>
    </p:spTree>
    <p:extLst>
      <p:ext uri="{BB962C8B-B14F-4D97-AF65-F5344CB8AC3E}">
        <p14:creationId xmlns:p14="http://schemas.microsoft.com/office/powerpoint/2010/main" val="3923209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atura vietturis 2">
            <a:extLst>
              <a:ext uri="{FF2B5EF4-FFF2-40B4-BE49-F238E27FC236}">
                <a16:creationId xmlns="" xmlns:a16="http://schemas.microsoft.com/office/drawing/2014/main" id="{52C7A445-836F-4366-BBF3-425FB3F47399}"/>
              </a:ext>
            </a:extLst>
          </p:cNvPr>
          <p:cNvSpPr>
            <a:spLocks noGrp="1"/>
          </p:cNvSpPr>
          <p:nvPr>
            <p:ph idx="1"/>
          </p:nvPr>
        </p:nvSpPr>
        <p:spPr>
          <a:xfrm>
            <a:off x="723107" y="1387214"/>
            <a:ext cx="10515600" cy="4351338"/>
          </a:xfrm>
        </p:spPr>
        <p:txBody>
          <a:bodyPr>
            <a:normAutofit/>
          </a:bodyPr>
          <a:lstStyle/>
          <a:p>
            <a:pPr algn="just"/>
            <a:r>
              <a:rPr lang="lv-LV" dirty="0"/>
              <a:t>Lai </a:t>
            </a:r>
            <a:r>
              <a:rPr lang="lv-LV" dirty="0" smtClean="0"/>
              <a:t>paplašinātu </a:t>
            </a:r>
            <a:r>
              <a:rPr lang="lv-LV" dirty="0"/>
              <a:t>pasākumus, kas dalībvalstīm jāveic, lai garantētu aizsardzību pret tirdzniecību ar bērniem, bērna prostitūciju un </a:t>
            </a:r>
            <a:r>
              <a:rPr lang="lv-LV" dirty="0" smtClean="0"/>
              <a:t>pornogrāfiju, tika </a:t>
            </a:r>
            <a:r>
              <a:rPr lang="lv-LV" dirty="0"/>
              <a:t>pieņemts Konvencijas par bērna tiesībām papildu protokols par tirdzniecību ar bērniem, bērna prostitūciju un bērna </a:t>
            </a:r>
            <a:r>
              <a:rPr lang="lv-LV" dirty="0" smtClean="0"/>
              <a:t>pornogrāfiju.</a:t>
            </a:r>
          </a:p>
          <a:p>
            <a:pPr algn="just"/>
            <a:r>
              <a:rPr lang="lv-LV" dirty="0"/>
              <a:t>Minētā protokola 2. panta (a) apakšpunktā ir sniegta precizējoša bērnu tirdzniecības definīcija: tirdzniecība ar bērniem nozīmē jebkādu darbību vai operāciju, ar kuru jebkura persona vai personu grupa nodod bērnu citai par samaksu vai jebkādu citu atlīdzību</a:t>
            </a:r>
            <a:r>
              <a:rPr lang="lv-LV" dirty="0" smtClean="0"/>
              <a:t>.</a:t>
            </a:r>
            <a:r>
              <a:rPr lang="lv-LV" i="1" dirty="0"/>
              <a:t>	</a:t>
            </a:r>
            <a:endParaRPr lang="lv-LV" dirty="0"/>
          </a:p>
        </p:txBody>
      </p:sp>
      <p:sp>
        <p:nvSpPr>
          <p:cNvPr id="4" name="TextBox 3">
            <a:extLst>
              <a:ext uri="{FF2B5EF4-FFF2-40B4-BE49-F238E27FC236}">
                <a16:creationId xmlns="" xmlns:a16="http://schemas.microsoft.com/office/drawing/2014/main" id="{3C9F7CB3-93E9-410E-865C-CEACD3D01E69}"/>
              </a:ext>
            </a:extLst>
          </p:cNvPr>
          <p:cNvSpPr txBox="1"/>
          <p:nvPr/>
        </p:nvSpPr>
        <p:spPr>
          <a:xfrm>
            <a:off x="0" y="460429"/>
            <a:ext cx="12192000" cy="769441"/>
          </a:xfrm>
          <a:prstGeom prst="rect">
            <a:avLst/>
          </a:prstGeom>
          <a:noFill/>
        </p:spPr>
        <p:txBody>
          <a:bodyPr wrap="square" rtlCol="0" anchor="ctr">
            <a:spAutoFit/>
          </a:bodyPr>
          <a:lstStyle/>
          <a:p>
            <a:pPr algn="ctr"/>
            <a:r>
              <a:rPr lang="lv-LV" sz="4400" dirty="0">
                <a:solidFill>
                  <a:srgbClr val="662D91"/>
                </a:solidFill>
                <a:latin typeface="Arial" panose="020B0604020202020204" pitchFamily="34" charset="0"/>
                <a:cs typeface="Arial" panose="020B0604020202020204" pitchFamily="34" charset="0"/>
              </a:rPr>
              <a:t>1.2. ANO Bērnu tiesību konvencija</a:t>
            </a:r>
          </a:p>
        </p:txBody>
      </p:sp>
    </p:spTree>
    <p:extLst>
      <p:ext uri="{BB962C8B-B14F-4D97-AF65-F5344CB8AC3E}">
        <p14:creationId xmlns:p14="http://schemas.microsoft.com/office/powerpoint/2010/main" val="3683101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atura vietturis 2">
            <a:extLst>
              <a:ext uri="{FF2B5EF4-FFF2-40B4-BE49-F238E27FC236}">
                <a16:creationId xmlns="" xmlns:a16="http://schemas.microsoft.com/office/drawing/2014/main" id="{52C7A445-836F-4366-BBF3-425FB3F47399}"/>
              </a:ext>
            </a:extLst>
          </p:cNvPr>
          <p:cNvSpPr>
            <a:spLocks noGrp="1"/>
          </p:cNvSpPr>
          <p:nvPr>
            <p:ph idx="1"/>
          </p:nvPr>
        </p:nvSpPr>
        <p:spPr/>
        <p:txBody>
          <a:bodyPr>
            <a:normAutofit/>
          </a:bodyPr>
          <a:lstStyle/>
          <a:p>
            <a:pPr marL="0" indent="0" algn="just">
              <a:buNone/>
            </a:pPr>
            <a:endParaRPr lang="lv-LV" dirty="0"/>
          </a:p>
          <a:p>
            <a:pPr algn="just"/>
            <a:r>
              <a:rPr lang="lv-LV" dirty="0" smtClean="0"/>
              <a:t>Eiropas </a:t>
            </a:r>
            <a:r>
              <a:rPr lang="lv-LV" dirty="0"/>
              <a:t>Cilvēktiesību un pamatbrīvību aizsardzības konvencija 4. </a:t>
            </a:r>
            <a:r>
              <a:rPr lang="lv-LV" dirty="0" smtClean="0"/>
              <a:t>pants nosaka </a:t>
            </a:r>
            <a:r>
              <a:rPr lang="lv-LV" dirty="0"/>
              <a:t>verdzības un piespiedu darba aizliegumu, saskaņā ar kuru </a:t>
            </a:r>
          </a:p>
          <a:p>
            <a:pPr algn="just">
              <a:buFont typeface="Wingdings" panose="05000000000000000000" pitchFamily="2" charset="2"/>
              <a:buChar char="Ø"/>
            </a:pPr>
            <a:r>
              <a:rPr lang="lv-LV" dirty="0"/>
              <a:t> nevienu nedrīkst turēt verdzībā vai nebrīvē un</a:t>
            </a:r>
          </a:p>
          <a:p>
            <a:pPr algn="just">
              <a:buFont typeface="Wingdings" panose="05000000000000000000" pitchFamily="2" charset="2"/>
              <a:buChar char="Ø"/>
            </a:pPr>
            <a:r>
              <a:rPr lang="lv-LV" dirty="0"/>
              <a:t> nevienam nedrīkst likt veikt piespiedu vai obligātu darbu.</a:t>
            </a:r>
          </a:p>
        </p:txBody>
      </p:sp>
      <p:sp>
        <p:nvSpPr>
          <p:cNvPr id="4" name="TextBox 3">
            <a:extLst>
              <a:ext uri="{FF2B5EF4-FFF2-40B4-BE49-F238E27FC236}">
                <a16:creationId xmlns="" xmlns:a16="http://schemas.microsoft.com/office/drawing/2014/main" id="{3C9F7CB3-93E9-410E-865C-CEACD3D01E69}"/>
              </a:ext>
            </a:extLst>
          </p:cNvPr>
          <p:cNvSpPr txBox="1"/>
          <p:nvPr/>
        </p:nvSpPr>
        <p:spPr>
          <a:xfrm>
            <a:off x="0" y="-216679"/>
            <a:ext cx="12192000" cy="2123658"/>
          </a:xfrm>
          <a:prstGeom prst="rect">
            <a:avLst/>
          </a:prstGeom>
          <a:noFill/>
        </p:spPr>
        <p:txBody>
          <a:bodyPr wrap="square" rtlCol="0" anchor="ctr">
            <a:spAutoFit/>
          </a:bodyPr>
          <a:lstStyle/>
          <a:p>
            <a:pPr algn="ctr"/>
            <a:endParaRPr lang="lv-LV" sz="4400" dirty="0" smtClean="0">
              <a:solidFill>
                <a:srgbClr val="662D91"/>
              </a:solidFill>
              <a:latin typeface="Arial" panose="020B0604020202020204" pitchFamily="34" charset="0"/>
              <a:cs typeface="Arial" panose="020B0604020202020204" pitchFamily="34" charset="0"/>
            </a:endParaRPr>
          </a:p>
          <a:p>
            <a:pPr algn="ctr"/>
            <a:r>
              <a:rPr lang="lv-LV" sz="4400" dirty="0" smtClean="0">
                <a:solidFill>
                  <a:srgbClr val="662D91"/>
                </a:solidFill>
                <a:latin typeface="Arial" panose="020B0604020202020204" pitchFamily="34" charset="0"/>
                <a:cs typeface="Arial" panose="020B0604020202020204" pitchFamily="34" charset="0"/>
              </a:rPr>
              <a:t>2. Eiropas Padomes dokumenti cilvēku tirdzniecības novēršanā un apkarošanā</a:t>
            </a:r>
            <a:endParaRPr lang="lv-LV" sz="4400" dirty="0">
              <a:solidFill>
                <a:srgbClr val="662D9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0394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atura vietturis 2">
            <a:extLst>
              <a:ext uri="{FF2B5EF4-FFF2-40B4-BE49-F238E27FC236}">
                <a16:creationId xmlns="" xmlns:a16="http://schemas.microsoft.com/office/drawing/2014/main" id="{52C7A445-836F-4366-BBF3-425FB3F47399}"/>
              </a:ext>
            </a:extLst>
          </p:cNvPr>
          <p:cNvSpPr>
            <a:spLocks noGrp="1"/>
          </p:cNvSpPr>
          <p:nvPr>
            <p:ph idx="1"/>
          </p:nvPr>
        </p:nvSpPr>
        <p:spPr/>
        <p:txBody>
          <a:bodyPr>
            <a:normAutofit/>
          </a:bodyPr>
          <a:lstStyle/>
          <a:p>
            <a:pPr algn="just"/>
            <a:endParaRPr lang="lv-LV" dirty="0" smtClean="0"/>
          </a:p>
          <a:p>
            <a:pPr algn="just"/>
            <a:r>
              <a:rPr lang="lv-LV" dirty="0" smtClean="0"/>
              <a:t>Eiropas </a:t>
            </a:r>
            <a:r>
              <a:rPr lang="lv-LV" dirty="0"/>
              <a:t>Padomes nozīmīgākais cilvēku tirdzniecības jomā pieņemtais dokuments </a:t>
            </a:r>
            <a:r>
              <a:rPr lang="lv-LV" dirty="0" smtClean="0"/>
              <a:t>ir: </a:t>
            </a:r>
            <a:endParaRPr lang="lv-LV" dirty="0"/>
          </a:p>
          <a:p>
            <a:pPr algn="just">
              <a:buFont typeface="Wingdings" panose="05000000000000000000" pitchFamily="2" charset="2"/>
              <a:buChar char="Ø"/>
            </a:pPr>
            <a:r>
              <a:rPr lang="lv-LV" dirty="0"/>
              <a:t> 2005. gada 16. maija Eiropas Padomes Konvencija par cīņu pret cilvēku tirdzniecību. </a:t>
            </a:r>
          </a:p>
          <a:p>
            <a:pPr algn="just"/>
            <a:endParaRPr lang="lv-LV" dirty="0"/>
          </a:p>
        </p:txBody>
      </p:sp>
      <p:sp>
        <p:nvSpPr>
          <p:cNvPr id="4" name="TextBox 3">
            <a:extLst>
              <a:ext uri="{FF2B5EF4-FFF2-40B4-BE49-F238E27FC236}">
                <a16:creationId xmlns="" xmlns:a16="http://schemas.microsoft.com/office/drawing/2014/main" id="{3C9F7CB3-93E9-410E-865C-CEACD3D01E69}"/>
              </a:ext>
            </a:extLst>
          </p:cNvPr>
          <p:cNvSpPr txBox="1"/>
          <p:nvPr/>
        </p:nvSpPr>
        <p:spPr>
          <a:xfrm>
            <a:off x="0" y="-216679"/>
            <a:ext cx="12192000" cy="2123658"/>
          </a:xfrm>
          <a:prstGeom prst="rect">
            <a:avLst/>
          </a:prstGeom>
          <a:noFill/>
        </p:spPr>
        <p:txBody>
          <a:bodyPr wrap="square" rtlCol="0" anchor="ctr">
            <a:spAutoFit/>
          </a:bodyPr>
          <a:lstStyle/>
          <a:p>
            <a:pPr algn="ctr"/>
            <a:endParaRPr lang="lv-LV" sz="4400" dirty="0" smtClean="0">
              <a:solidFill>
                <a:srgbClr val="662D91"/>
              </a:solidFill>
              <a:latin typeface="Arial" panose="020B0604020202020204" pitchFamily="34" charset="0"/>
              <a:cs typeface="Arial" panose="020B0604020202020204" pitchFamily="34" charset="0"/>
            </a:endParaRPr>
          </a:p>
          <a:p>
            <a:pPr algn="ctr"/>
            <a:r>
              <a:rPr lang="lv-LV" sz="4400" dirty="0" smtClean="0">
                <a:solidFill>
                  <a:srgbClr val="662D91"/>
                </a:solidFill>
                <a:latin typeface="Arial" panose="020B0604020202020204" pitchFamily="34" charset="0"/>
                <a:cs typeface="Arial" panose="020B0604020202020204" pitchFamily="34" charset="0"/>
              </a:rPr>
              <a:t>2</a:t>
            </a:r>
            <a:r>
              <a:rPr lang="lv-LV" sz="4400" dirty="0">
                <a:solidFill>
                  <a:srgbClr val="662D91"/>
                </a:solidFill>
                <a:latin typeface="Arial" panose="020B0604020202020204" pitchFamily="34" charset="0"/>
                <a:cs typeface="Arial" panose="020B0604020202020204" pitchFamily="34" charset="0"/>
              </a:rPr>
              <a:t>. </a:t>
            </a:r>
            <a:r>
              <a:rPr lang="lv-LV" sz="4400" dirty="0" smtClean="0">
                <a:solidFill>
                  <a:srgbClr val="662D91"/>
                </a:solidFill>
                <a:latin typeface="Arial" panose="020B0604020202020204" pitchFamily="34" charset="0"/>
                <a:cs typeface="Arial" panose="020B0604020202020204" pitchFamily="34" charset="0"/>
              </a:rPr>
              <a:t>Eiropas </a:t>
            </a:r>
            <a:r>
              <a:rPr lang="lv-LV" sz="4400" dirty="0">
                <a:solidFill>
                  <a:srgbClr val="662D91"/>
                </a:solidFill>
                <a:latin typeface="Arial" panose="020B0604020202020204" pitchFamily="34" charset="0"/>
                <a:cs typeface="Arial" panose="020B0604020202020204" pitchFamily="34" charset="0"/>
              </a:rPr>
              <a:t>Padomes dokumenti cilvēku tirdzniecības novēršanā un apkarošanā</a:t>
            </a:r>
          </a:p>
        </p:txBody>
      </p:sp>
      <p:sp>
        <p:nvSpPr>
          <p:cNvPr id="5" name="Rectangle 4">
            <a:extLst>
              <a:ext uri="{FF2B5EF4-FFF2-40B4-BE49-F238E27FC236}">
                <a16:creationId xmlns="" xmlns:a16="http://schemas.microsoft.com/office/drawing/2014/main" id="{98F17F1E-6EA3-40C9-B221-4A84874E682E}"/>
              </a:ext>
            </a:extLst>
          </p:cNvPr>
          <p:cNvSpPr/>
          <p:nvPr/>
        </p:nvSpPr>
        <p:spPr>
          <a:xfrm>
            <a:off x="838200" y="4164472"/>
            <a:ext cx="11044052" cy="179122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lv-LV" dirty="0"/>
              <a:t>	Šī konvencija apvieno visus tos principus, kas ietverti Eiropas Cilvēktiesību un pamatbrīvību aizsardzības konvencijā, kā arī virknē Eiropas Padomes rekomendāciju, kas izdotas saistībā ar cilvēku tirdzniecības novēršanu un apkarošanu.</a:t>
            </a:r>
          </a:p>
          <a:p>
            <a:pPr algn="just"/>
            <a:r>
              <a:rPr lang="lv-LV" dirty="0" smtClean="0"/>
              <a:t>	Atšķirībā </a:t>
            </a:r>
            <a:r>
              <a:rPr lang="lv-LV" dirty="0"/>
              <a:t>no Palermo protokola šī konvencija attiecas uz visiem cilvēku tirdzniecības veidiem – valsts iekšienē vai starptautiskiem, ar organizēto noziedzību saistītiem vai nesaistītiem.</a:t>
            </a:r>
          </a:p>
        </p:txBody>
      </p:sp>
    </p:spTree>
    <p:extLst>
      <p:ext uri="{BB962C8B-B14F-4D97-AF65-F5344CB8AC3E}">
        <p14:creationId xmlns:p14="http://schemas.microsoft.com/office/powerpoint/2010/main" val="911146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atura vietturis 2">
            <a:extLst>
              <a:ext uri="{FF2B5EF4-FFF2-40B4-BE49-F238E27FC236}">
                <a16:creationId xmlns="" xmlns:a16="http://schemas.microsoft.com/office/drawing/2014/main" id="{52C7A445-836F-4366-BBF3-425FB3F47399}"/>
              </a:ext>
            </a:extLst>
          </p:cNvPr>
          <p:cNvSpPr>
            <a:spLocks noGrp="1"/>
          </p:cNvSpPr>
          <p:nvPr>
            <p:ph idx="1"/>
          </p:nvPr>
        </p:nvSpPr>
        <p:spPr/>
        <p:txBody>
          <a:bodyPr>
            <a:normAutofit/>
          </a:bodyPr>
          <a:lstStyle/>
          <a:p>
            <a:pPr algn="just"/>
            <a:endParaRPr lang="lv-LV" dirty="0" smtClean="0"/>
          </a:p>
          <a:p>
            <a:pPr algn="just"/>
            <a:r>
              <a:rPr lang="lv-LV" dirty="0" smtClean="0"/>
              <a:t>Konvencijas </a:t>
            </a:r>
            <a:r>
              <a:rPr lang="lv-LV" dirty="0"/>
              <a:t>par cīņu pret cilvēku tirdzniecību mērķi ir:</a:t>
            </a:r>
          </a:p>
          <a:p>
            <a:pPr lvl="0" algn="just">
              <a:buFont typeface="Wingdings" panose="05000000000000000000" pitchFamily="2" charset="2"/>
              <a:buChar char="Ø"/>
            </a:pPr>
            <a:r>
              <a:rPr lang="lv-LV" dirty="0"/>
              <a:t> novērst un apkarot cilvēku tirdzniecību, vienlaikus garantējot dzimumu līdztiesību;</a:t>
            </a:r>
          </a:p>
          <a:p>
            <a:pPr lvl="0" algn="just">
              <a:buFont typeface="Wingdings" panose="05000000000000000000" pitchFamily="2" charset="2"/>
              <a:buChar char="Ø"/>
            </a:pPr>
            <a:r>
              <a:rPr lang="lv-LV" dirty="0"/>
              <a:t> aizsargāt tirdzniecības upuru cilvēktiesības, izstrādāt vispārējus pamatnoteikumus upuru un liecinieku aizsardzībai un atbalstam, kā arī nodrošināt efektīvu izmeklēšanu un kriminālvajāšanu;</a:t>
            </a:r>
          </a:p>
          <a:p>
            <a:pPr lvl="0" algn="just">
              <a:buFont typeface="Wingdings" panose="05000000000000000000" pitchFamily="2" charset="2"/>
              <a:buChar char="Ø"/>
            </a:pPr>
            <a:r>
              <a:rPr lang="lv-LV" dirty="0"/>
              <a:t> veicināt starptautisko sadarbību pasākumos pret cilvēku tirdzniecību.</a:t>
            </a:r>
          </a:p>
          <a:p>
            <a:pPr marL="0" indent="0" algn="just">
              <a:buNone/>
            </a:pPr>
            <a:endParaRPr lang="lv-LV" dirty="0"/>
          </a:p>
        </p:txBody>
      </p:sp>
      <p:sp>
        <p:nvSpPr>
          <p:cNvPr id="4" name="TextBox 3">
            <a:extLst>
              <a:ext uri="{FF2B5EF4-FFF2-40B4-BE49-F238E27FC236}">
                <a16:creationId xmlns="" xmlns:a16="http://schemas.microsoft.com/office/drawing/2014/main" id="{3C9F7CB3-93E9-410E-865C-CEACD3D01E69}"/>
              </a:ext>
            </a:extLst>
          </p:cNvPr>
          <p:cNvSpPr txBox="1"/>
          <p:nvPr/>
        </p:nvSpPr>
        <p:spPr>
          <a:xfrm>
            <a:off x="0" y="-216679"/>
            <a:ext cx="12192000" cy="2123658"/>
          </a:xfrm>
          <a:prstGeom prst="rect">
            <a:avLst/>
          </a:prstGeom>
          <a:noFill/>
        </p:spPr>
        <p:txBody>
          <a:bodyPr wrap="square" rtlCol="0" anchor="ctr">
            <a:spAutoFit/>
          </a:bodyPr>
          <a:lstStyle/>
          <a:p>
            <a:pPr algn="ctr"/>
            <a:endParaRPr lang="lv-LV" sz="4400" dirty="0" smtClean="0">
              <a:solidFill>
                <a:srgbClr val="662D91"/>
              </a:solidFill>
              <a:latin typeface="Arial" panose="020B0604020202020204" pitchFamily="34" charset="0"/>
              <a:cs typeface="Arial" panose="020B0604020202020204" pitchFamily="34" charset="0"/>
            </a:endParaRPr>
          </a:p>
          <a:p>
            <a:pPr algn="ctr"/>
            <a:r>
              <a:rPr lang="lv-LV" sz="4400" dirty="0" smtClean="0">
                <a:solidFill>
                  <a:srgbClr val="662D91"/>
                </a:solidFill>
                <a:latin typeface="Arial" panose="020B0604020202020204" pitchFamily="34" charset="0"/>
                <a:cs typeface="Arial" panose="020B0604020202020204" pitchFamily="34" charset="0"/>
              </a:rPr>
              <a:t>2</a:t>
            </a:r>
            <a:r>
              <a:rPr lang="lv-LV" sz="4400" dirty="0">
                <a:solidFill>
                  <a:srgbClr val="662D91"/>
                </a:solidFill>
                <a:latin typeface="Arial" panose="020B0604020202020204" pitchFamily="34" charset="0"/>
                <a:cs typeface="Arial" panose="020B0604020202020204" pitchFamily="34" charset="0"/>
              </a:rPr>
              <a:t>. Eiropas Padomes dokumenti cilvēku tirdzniecības novēršanā un apkarošanā</a:t>
            </a:r>
          </a:p>
        </p:txBody>
      </p:sp>
    </p:spTree>
    <p:extLst>
      <p:ext uri="{BB962C8B-B14F-4D97-AF65-F5344CB8AC3E}">
        <p14:creationId xmlns:p14="http://schemas.microsoft.com/office/powerpoint/2010/main" val="756156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ācija1" id="{BE118089-9291-4FC7-AD24-DB4116C3A724}" vid="{11CFE829-B64E-4365-9080-EC3AC889AA5A}"/>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Tiesibsargs_logo</Template>
  <TotalTime>45</TotalTime>
  <Words>858</Words>
  <Application>Microsoft Office PowerPoint</Application>
  <PresentationFormat>Widescreen</PresentationFormat>
  <Paragraphs>100</Paragraphs>
  <Slides>16</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Office dizains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Matiss Malojlo</dc:creator>
  <cp:lastModifiedBy>Karlīna Kārklina</cp:lastModifiedBy>
  <cp:revision>33</cp:revision>
  <dcterms:created xsi:type="dcterms:W3CDTF">2020-11-10T13:22:08Z</dcterms:created>
  <dcterms:modified xsi:type="dcterms:W3CDTF">2020-11-15T15:26:33Z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54935a6-4770-4220-81af-914f9d5d5144_Enabled">
    <vt:lpwstr>true</vt:lpwstr>
  </property>
  <property fmtid="{D5CDD505-2E9C-101B-9397-08002B2CF9AE}" pid="3" name="MSIP_Label_c54935a6-4770-4220-81af-914f9d5d5144_SetDate">
    <vt:lpwstr>2020-11-10T16:59:41Z</vt:lpwstr>
  </property>
  <property fmtid="{D5CDD505-2E9C-101B-9397-08002B2CF9AE}" pid="4" name="MSIP_Label_c54935a6-4770-4220-81af-914f9d5d5144_Method">
    <vt:lpwstr>Privileged</vt:lpwstr>
  </property>
  <property fmtid="{D5CDD505-2E9C-101B-9397-08002B2CF9AE}" pid="5" name="MSIP_Label_c54935a6-4770-4220-81af-914f9d5d5144_Name">
    <vt:lpwstr>c54935a6-4770-4220-81af-914f9d5d5144</vt:lpwstr>
  </property>
  <property fmtid="{D5CDD505-2E9C-101B-9397-08002B2CF9AE}" pid="6" name="MSIP_Label_c54935a6-4770-4220-81af-914f9d5d5144_SiteId">
    <vt:lpwstr>964f07d8-5825-4956-9452-f1bf0ed4e06a</vt:lpwstr>
  </property>
  <property fmtid="{D5CDD505-2E9C-101B-9397-08002B2CF9AE}" pid="7" name="MSIP_Label_c54935a6-4770-4220-81af-914f9d5d5144_ActionId">
    <vt:lpwstr>eec26307-bcc9-4882-91cc-9fa40d705268</vt:lpwstr>
  </property>
  <property fmtid="{D5CDD505-2E9C-101B-9397-08002B2CF9AE}" pid="8" name="MSIP_Label_c54935a6-4770-4220-81af-914f9d5d5144_ContentBits">
    <vt:lpwstr>2</vt:lpwstr>
  </property>
</Properties>
</file>