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0.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1.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2.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3.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4.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5.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6.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17.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20.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21.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notesSlides/notesSlide22.xml" ContentType="application/vnd.openxmlformats-officedocument.presentationml.notesSlide+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notesSlides/notesSlide23.xml" ContentType="application/vnd.openxmlformats-officedocument.presentationml.notesSlide+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notesSlides/notesSlide24.xml" ContentType="application/vnd.openxmlformats-officedocument.presentationml.notesSlide+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notesSlides/notesSlide25.xml" ContentType="application/vnd.openxmlformats-officedocument.presentationml.notesSlide+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notesSlides/notesSlide26.xml" ContentType="application/vnd.openxmlformats-officedocument.presentationml.notesSlide+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notesSlides/notesSlide27.xml" ContentType="application/vnd.openxmlformats-officedocument.presentationml.notesSlide+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notesSlides/notesSlide28.xml" ContentType="application/vnd.openxmlformats-officedocument.presentationml.notesSlide+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notesSlides/notesSlide29.xml" ContentType="application/vnd.openxmlformats-officedocument.presentationml.notesSlide+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83" r:id="rId3"/>
    <p:sldId id="278" r:id="rId4"/>
    <p:sldId id="281" r:id="rId5"/>
    <p:sldId id="261" r:id="rId6"/>
    <p:sldId id="262" r:id="rId7"/>
    <p:sldId id="263" r:id="rId8"/>
    <p:sldId id="284" r:id="rId9"/>
    <p:sldId id="265" r:id="rId10"/>
    <p:sldId id="285" r:id="rId11"/>
    <p:sldId id="266" r:id="rId12"/>
    <p:sldId id="267" r:id="rId13"/>
    <p:sldId id="286" r:id="rId14"/>
    <p:sldId id="268" r:id="rId15"/>
    <p:sldId id="287" r:id="rId16"/>
    <p:sldId id="288" r:id="rId17"/>
    <p:sldId id="290" r:id="rId18"/>
    <p:sldId id="289" r:id="rId19"/>
    <p:sldId id="271" r:id="rId20"/>
    <p:sldId id="272" r:id="rId21"/>
    <p:sldId id="291" r:id="rId22"/>
    <p:sldId id="273" r:id="rId23"/>
    <p:sldId id="274" r:id="rId24"/>
    <p:sldId id="292" r:id="rId25"/>
    <p:sldId id="275" r:id="rId26"/>
    <p:sldId id="293" r:id="rId27"/>
    <p:sldId id="276" r:id="rId28"/>
    <p:sldId id="294" r:id="rId29"/>
    <p:sldId id="296" r:id="rId30"/>
    <p:sldId id="295" r:id="rId31"/>
    <p:sldId id="258" r:id="rId32"/>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2D91"/>
    <a:srgbClr val="6464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8761" autoAdjust="0"/>
  </p:normalViewPr>
  <p:slideViewPr>
    <p:cSldViewPr snapToGrid="0">
      <p:cViewPr varScale="1">
        <p:scale>
          <a:sx n="66" d="100"/>
          <a:sy n="66" d="100"/>
        </p:scale>
        <p:origin x="90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9F1958-3999-4E7F-B353-7C8C48AC5898}" type="doc">
      <dgm:prSet loTypeId="urn:microsoft.com/office/officeart/2005/8/layout/architecture" loCatId="relationship" qsTypeId="urn:microsoft.com/office/officeart/2005/8/quickstyle/simple1" qsCatId="simple" csTypeId="urn:microsoft.com/office/officeart/2005/8/colors/accent0_1" csCatId="mainScheme"/>
      <dgm:spPr/>
      <dgm:t>
        <a:bodyPr/>
        <a:lstStyle/>
        <a:p>
          <a:endParaRPr lang="lv-LV"/>
        </a:p>
      </dgm:t>
    </dgm:pt>
    <dgm:pt modelId="{7BF2BB3D-4DB3-4486-87C1-B5B16537ACF9}">
      <dgm:prSet/>
      <dgm:spPr/>
      <dgm:t>
        <a:bodyPr/>
        <a:lstStyle/>
        <a:p>
          <a:pPr algn="l"/>
          <a:r>
            <a:rPr lang="lv-LV" dirty="0"/>
            <a:t>Šobrīd nepastāv </a:t>
          </a:r>
          <a:r>
            <a:rPr lang="lv-LV" b="1" dirty="0"/>
            <a:t>normatīvi</a:t>
          </a:r>
          <a:r>
            <a:rPr lang="lv-LV" dirty="0"/>
            <a:t> nostiprināta kārtība cilvēku tirdzniecības upuru atpazīšanā un novirzīšanā palīdzības sniegšanai. </a:t>
          </a:r>
        </a:p>
      </dgm:t>
    </dgm:pt>
    <dgm:pt modelId="{FF6459A4-45E5-4500-B1BD-05DC7F618989}" type="parTrans" cxnId="{98749A43-155D-455D-82D2-97734CD46D5A}">
      <dgm:prSet/>
      <dgm:spPr/>
      <dgm:t>
        <a:bodyPr/>
        <a:lstStyle/>
        <a:p>
          <a:endParaRPr lang="lv-LV"/>
        </a:p>
      </dgm:t>
    </dgm:pt>
    <dgm:pt modelId="{B7D69598-BB7B-4420-92D4-2F0208BC23EC}" type="sibTrans" cxnId="{98749A43-155D-455D-82D2-97734CD46D5A}">
      <dgm:prSet/>
      <dgm:spPr/>
      <dgm:t>
        <a:bodyPr/>
        <a:lstStyle/>
        <a:p>
          <a:endParaRPr lang="lv-LV"/>
        </a:p>
      </dgm:t>
    </dgm:pt>
    <dgm:pt modelId="{9CDC5A46-9125-4803-B81B-2F79EF30CB23}">
      <dgm:prSet/>
      <dgm:spPr/>
      <dgm:t>
        <a:bodyPr/>
        <a:lstStyle/>
        <a:p>
          <a:pPr algn="l"/>
          <a:r>
            <a:rPr lang="lv-LV" dirty="0"/>
            <a:t>Tomēr </a:t>
          </a:r>
          <a:r>
            <a:rPr lang="lv-LV" b="1" dirty="0"/>
            <a:t>tas nevar būt par pamatu</a:t>
          </a:r>
          <a:r>
            <a:rPr lang="lv-LV" dirty="0"/>
            <a:t>, lai jau </a:t>
          </a:r>
          <a:r>
            <a:rPr lang="lv-LV" b="1" dirty="0"/>
            <a:t>šobrīd </a:t>
          </a:r>
          <a:r>
            <a:rPr lang="lv-LV" dirty="0"/>
            <a:t>institūcijas un organizācijas izraidīšanas procesa ietvaros savstarpēji nesadarbotos nolūkā efektīvi atpazīt cilvēku tirdzniecības upurus un nodrošināt tiem nepieciešamo palīdzību.</a:t>
          </a:r>
        </a:p>
      </dgm:t>
    </dgm:pt>
    <dgm:pt modelId="{44D87F06-E82D-4FB7-BF16-25010BA38FDD}" type="parTrans" cxnId="{6345F21B-945B-4D86-8F03-AFC456278B7D}">
      <dgm:prSet/>
      <dgm:spPr/>
      <dgm:t>
        <a:bodyPr/>
        <a:lstStyle/>
        <a:p>
          <a:endParaRPr lang="lv-LV"/>
        </a:p>
      </dgm:t>
    </dgm:pt>
    <dgm:pt modelId="{439B9341-542A-4B6A-A706-B4E777413B4C}" type="sibTrans" cxnId="{6345F21B-945B-4D86-8F03-AFC456278B7D}">
      <dgm:prSet/>
      <dgm:spPr/>
      <dgm:t>
        <a:bodyPr/>
        <a:lstStyle/>
        <a:p>
          <a:endParaRPr lang="lv-LV"/>
        </a:p>
      </dgm:t>
    </dgm:pt>
    <dgm:pt modelId="{0D4F48DE-E58E-4518-87D2-7CDB8072D5B7}" type="pres">
      <dgm:prSet presAssocID="{2C9F1958-3999-4E7F-B353-7C8C48AC5898}" presName="Name0" presStyleCnt="0">
        <dgm:presLayoutVars>
          <dgm:chPref val="1"/>
          <dgm:dir/>
          <dgm:animOne val="branch"/>
          <dgm:animLvl val="lvl"/>
          <dgm:resizeHandles/>
        </dgm:presLayoutVars>
      </dgm:prSet>
      <dgm:spPr/>
      <dgm:t>
        <a:bodyPr/>
        <a:lstStyle/>
        <a:p>
          <a:endParaRPr lang="lv-LV"/>
        </a:p>
      </dgm:t>
    </dgm:pt>
    <dgm:pt modelId="{074B638F-8024-4A28-8D9B-94FC710ECF02}" type="pres">
      <dgm:prSet presAssocID="{7BF2BB3D-4DB3-4486-87C1-B5B16537ACF9}" presName="vertOne" presStyleCnt="0"/>
      <dgm:spPr/>
    </dgm:pt>
    <dgm:pt modelId="{F319BAE7-85C0-472B-B050-71712CBF9F7C}" type="pres">
      <dgm:prSet presAssocID="{7BF2BB3D-4DB3-4486-87C1-B5B16537ACF9}" presName="txOne" presStyleLbl="node0" presStyleIdx="0" presStyleCnt="2">
        <dgm:presLayoutVars>
          <dgm:chPref val="3"/>
        </dgm:presLayoutVars>
      </dgm:prSet>
      <dgm:spPr/>
      <dgm:t>
        <a:bodyPr/>
        <a:lstStyle/>
        <a:p>
          <a:endParaRPr lang="lv-LV"/>
        </a:p>
      </dgm:t>
    </dgm:pt>
    <dgm:pt modelId="{A7E150CC-E3C0-4B5B-AFB7-CDABF5770F02}" type="pres">
      <dgm:prSet presAssocID="{7BF2BB3D-4DB3-4486-87C1-B5B16537ACF9}" presName="horzOne" presStyleCnt="0"/>
      <dgm:spPr/>
    </dgm:pt>
    <dgm:pt modelId="{11D8A48B-F23C-49AF-B9CC-CE551036E494}" type="pres">
      <dgm:prSet presAssocID="{B7D69598-BB7B-4420-92D4-2F0208BC23EC}" presName="sibSpaceOne" presStyleCnt="0"/>
      <dgm:spPr/>
    </dgm:pt>
    <dgm:pt modelId="{10FFA054-F8B2-4FDA-ADD5-31CB3B9D98B8}" type="pres">
      <dgm:prSet presAssocID="{9CDC5A46-9125-4803-B81B-2F79EF30CB23}" presName="vertOne" presStyleCnt="0"/>
      <dgm:spPr/>
    </dgm:pt>
    <dgm:pt modelId="{F882B7D2-A549-4F3D-B9EC-8E098736BB8B}" type="pres">
      <dgm:prSet presAssocID="{9CDC5A46-9125-4803-B81B-2F79EF30CB23}" presName="txOne" presStyleLbl="node0" presStyleIdx="1" presStyleCnt="2">
        <dgm:presLayoutVars>
          <dgm:chPref val="3"/>
        </dgm:presLayoutVars>
      </dgm:prSet>
      <dgm:spPr/>
      <dgm:t>
        <a:bodyPr/>
        <a:lstStyle/>
        <a:p>
          <a:endParaRPr lang="lv-LV"/>
        </a:p>
      </dgm:t>
    </dgm:pt>
    <dgm:pt modelId="{9C3EA9A7-DFB9-4E5F-9D59-31CCAAF03687}" type="pres">
      <dgm:prSet presAssocID="{9CDC5A46-9125-4803-B81B-2F79EF30CB23}" presName="horzOne" presStyleCnt="0"/>
      <dgm:spPr/>
    </dgm:pt>
  </dgm:ptLst>
  <dgm:cxnLst>
    <dgm:cxn modelId="{FB98EA5E-641D-46C2-98AF-A9D80E81AEDC}" type="presOf" srcId="{9CDC5A46-9125-4803-B81B-2F79EF30CB23}" destId="{F882B7D2-A549-4F3D-B9EC-8E098736BB8B}" srcOrd="0" destOrd="0" presId="urn:microsoft.com/office/officeart/2005/8/layout/architecture"/>
    <dgm:cxn modelId="{30DBEA8F-42FD-4451-BA54-497C73865AF1}" type="presOf" srcId="{2C9F1958-3999-4E7F-B353-7C8C48AC5898}" destId="{0D4F48DE-E58E-4518-87D2-7CDB8072D5B7}" srcOrd="0" destOrd="0" presId="urn:microsoft.com/office/officeart/2005/8/layout/architecture"/>
    <dgm:cxn modelId="{D39CE2BE-6B75-4AFC-8ABA-FA9458707725}" type="presOf" srcId="{7BF2BB3D-4DB3-4486-87C1-B5B16537ACF9}" destId="{F319BAE7-85C0-472B-B050-71712CBF9F7C}" srcOrd="0" destOrd="0" presId="urn:microsoft.com/office/officeart/2005/8/layout/architecture"/>
    <dgm:cxn modelId="{98749A43-155D-455D-82D2-97734CD46D5A}" srcId="{2C9F1958-3999-4E7F-B353-7C8C48AC5898}" destId="{7BF2BB3D-4DB3-4486-87C1-B5B16537ACF9}" srcOrd="0" destOrd="0" parTransId="{FF6459A4-45E5-4500-B1BD-05DC7F618989}" sibTransId="{B7D69598-BB7B-4420-92D4-2F0208BC23EC}"/>
    <dgm:cxn modelId="{6345F21B-945B-4D86-8F03-AFC456278B7D}" srcId="{2C9F1958-3999-4E7F-B353-7C8C48AC5898}" destId="{9CDC5A46-9125-4803-B81B-2F79EF30CB23}" srcOrd="1" destOrd="0" parTransId="{44D87F06-E82D-4FB7-BF16-25010BA38FDD}" sibTransId="{439B9341-542A-4B6A-A706-B4E777413B4C}"/>
    <dgm:cxn modelId="{C0585DC9-BFB2-4FAA-823B-7F6E67B7C5B3}" type="presParOf" srcId="{0D4F48DE-E58E-4518-87D2-7CDB8072D5B7}" destId="{074B638F-8024-4A28-8D9B-94FC710ECF02}" srcOrd="0" destOrd="0" presId="urn:microsoft.com/office/officeart/2005/8/layout/architecture"/>
    <dgm:cxn modelId="{82A1EEA5-FA65-4EF3-974B-D8D2C65E457A}" type="presParOf" srcId="{074B638F-8024-4A28-8D9B-94FC710ECF02}" destId="{F319BAE7-85C0-472B-B050-71712CBF9F7C}" srcOrd="0" destOrd="0" presId="urn:microsoft.com/office/officeart/2005/8/layout/architecture"/>
    <dgm:cxn modelId="{48A7F003-7AA6-4159-92CD-1BEA3C61C827}" type="presParOf" srcId="{074B638F-8024-4A28-8D9B-94FC710ECF02}" destId="{A7E150CC-E3C0-4B5B-AFB7-CDABF5770F02}" srcOrd="1" destOrd="0" presId="urn:microsoft.com/office/officeart/2005/8/layout/architecture"/>
    <dgm:cxn modelId="{48F238E3-1CF6-4985-9A32-1B68B508B6A0}" type="presParOf" srcId="{0D4F48DE-E58E-4518-87D2-7CDB8072D5B7}" destId="{11D8A48B-F23C-49AF-B9CC-CE551036E494}" srcOrd="1" destOrd="0" presId="urn:microsoft.com/office/officeart/2005/8/layout/architecture"/>
    <dgm:cxn modelId="{EE53F2D6-0A84-4801-8B3C-C371F526FC81}" type="presParOf" srcId="{0D4F48DE-E58E-4518-87D2-7CDB8072D5B7}" destId="{10FFA054-F8B2-4FDA-ADD5-31CB3B9D98B8}" srcOrd="2" destOrd="0" presId="urn:microsoft.com/office/officeart/2005/8/layout/architecture"/>
    <dgm:cxn modelId="{A5E8FE68-B4A7-470A-9488-7862F6627470}" type="presParOf" srcId="{10FFA054-F8B2-4FDA-ADD5-31CB3B9D98B8}" destId="{F882B7D2-A549-4F3D-B9EC-8E098736BB8B}" srcOrd="0" destOrd="0" presId="urn:microsoft.com/office/officeart/2005/8/layout/architecture"/>
    <dgm:cxn modelId="{4C582F6D-EC5F-4CB1-896C-353335286EC2}" type="presParOf" srcId="{10FFA054-F8B2-4FDA-ADD5-31CB3B9D98B8}" destId="{9C3EA9A7-DFB9-4E5F-9D59-31CCAAF03687}" srcOrd="1" destOrd="0" presId="urn:microsoft.com/office/officeart/2005/8/layout/architecture"/>
  </dgm:cxnLst>
  <dgm:bg/>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ata10.xml><?xml version="1.0" encoding="utf-8"?>
<dgm:dataModel xmlns:dgm="http://schemas.openxmlformats.org/drawingml/2006/diagram" xmlns:a="http://schemas.openxmlformats.org/drawingml/2006/main">
  <dgm:ptLst>
    <dgm:pt modelId="{21304B2E-1ADC-469C-BC27-8FB88D5C577A}" type="doc">
      <dgm:prSet loTypeId="urn:microsoft.com/office/officeart/2005/8/layout/hProcess9" loCatId="process" qsTypeId="urn:microsoft.com/office/officeart/2005/8/quickstyle/simple1" qsCatId="simple" csTypeId="urn:microsoft.com/office/officeart/2005/8/colors/accent0_3" csCatId="mainScheme" phldr="1"/>
      <dgm:spPr/>
      <dgm:t>
        <a:bodyPr/>
        <a:lstStyle/>
        <a:p>
          <a:endParaRPr lang="lv-LV"/>
        </a:p>
      </dgm:t>
    </dgm:pt>
    <dgm:pt modelId="{DF8A064A-18CF-4B69-8D80-4C6BD2CD7F67}">
      <dgm:prSet custT="1"/>
      <dgm:spPr/>
      <dgm:t>
        <a:bodyPr/>
        <a:lstStyle/>
        <a:p>
          <a:pPr algn="just"/>
          <a:r>
            <a:rPr lang="lv-LV" sz="2000" dirty="0"/>
            <a:t>Tādējādi informācijas sniegšana sociālo pakalpojumu sniedzējam par iespējamu cilvēku tirdzniecības upuri būtu pamatojama ar datu subjekta (iespējamā cilvēku tirdzniecības upura) </a:t>
          </a:r>
          <a:r>
            <a:rPr lang="lv-LV" sz="2000" b="1" dirty="0"/>
            <a:t>vitālajām interesēm </a:t>
          </a:r>
          <a:r>
            <a:rPr lang="lv-LV" sz="2000" dirty="0"/>
            <a:t>– </a:t>
          </a:r>
          <a:r>
            <a:rPr lang="lv-LV" sz="2000" b="1" dirty="0"/>
            <a:t>savlaicīgi tikt novirzītam </a:t>
          </a:r>
          <a:r>
            <a:rPr lang="lv-LV" sz="2000" dirty="0"/>
            <a:t>pie sociālo pakalpojumu sniedzēja, lai izlemtu jautājumu par sociālās rehabilitācijas pakalpojumu un </a:t>
          </a:r>
          <a:r>
            <a:rPr lang="lv-LV" sz="2000" dirty="0" err="1"/>
            <a:t>psihosociālās</a:t>
          </a:r>
          <a:r>
            <a:rPr lang="lv-LV" sz="2000" dirty="0"/>
            <a:t> palīdzības </a:t>
          </a:r>
          <a:r>
            <a:rPr lang="lv-LV" sz="2000" dirty="0" smtClean="0"/>
            <a:t>saņemšanu.</a:t>
          </a:r>
          <a:endParaRPr lang="lv-LV" sz="2000" dirty="0"/>
        </a:p>
      </dgm:t>
    </dgm:pt>
    <dgm:pt modelId="{04DBC853-3E5E-486C-AEA0-1F1E41BF4181}" type="parTrans" cxnId="{9646F094-466D-43B8-A49A-7AB58E981F85}">
      <dgm:prSet/>
      <dgm:spPr/>
      <dgm:t>
        <a:bodyPr/>
        <a:lstStyle/>
        <a:p>
          <a:endParaRPr lang="lv-LV"/>
        </a:p>
      </dgm:t>
    </dgm:pt>
    <dgm:pt modelId="{5FECA832-82B9-4F40-A85F-83625DFF5094}" type="sibTrans" cxnId="{9646F094-466D-43B8-A49A-7AB58E981F85}">
      <dgm:prSet/>
      <dgm:spPr/>
      <dgm:t>
        <a:bodyPr/>
        <a:lstStyle/>
        <a:p>
          <a:endParaRPr lang="lv-LV"/>
        </a:p>
      </dgm:t>
    </dgm:pt>
    <dgm:pt modelId="{9482845E-6330-43C5-92AD-6004EABCBF76}" type="pres">
      <dgm:prSet presAssocID="{21304B2E-1ADC-469C-BC27-8FB88D5C577A}" presName="CompostProcess" presStyleCnt="0">
        <dgm:presLayoutVars>
          <dgm:dir/>
          <dgm:resizeHandles val="exact"/>
        </dgm:presLayoutVars>
      </dgm:prSet>
      <dgm:spPr/>
      <dgm:t>
        <a:bodyPr/>
        <a:lstStyle/>
        <a:p>
          <a:endParaRPr lang="lv-LV"/>
        </a:p>
      </dgm:t>
    </dgm:pt>
    <dgm:pt modelId="{AB7192A3-EA00-4A5C-8839-F7A2107A47AA}" type="pres">
      <dgm:prSet presAssocID="{21304B2E-1ADC-469C-BC27-8FB88D5C577A}" presName="arrow" presStyleLbl="bgShp" presStyleIdx="0" presStyleCnt="1" custScaleX="117647" custLinFactNeighborX="3519" custLinFactNeighborY="550"/>
      <dgm:spPr/>
    </dgm:pt>
    <dgm:pt modelId="{0A79443B-06B6-4877-848F-F687CF89BC82}" type="pres">
      <dgm:prSet presAssocID="{21304B2E-1ADC-469C-BC27-8FB88D5C577A}" presName="linearProcess" presStyleCnt="0"/>
      <dgm:spPr/>
    </dgm:pt>
    <dgm:pt modelId="{529A10C8-603C-421F-B187-3C8307A6DB87}" type="pres">
      <dgm:prSet presAssocID="{DF8A064A-18CF-4B69-8D80-4C6BD2CD7F67}" presName="textNode" presStyleLbl="node1" presStyleIdx="0" presStyleCnt="1" custScaleX="96643" custScaleY="98650" custLinFactNeighborX="-6473" custLinFactNeighborY="0">
        <dgm:presLayoutVars>
          <dgm:bulletEnabled val="1"/>
        </dgm:presLayoutVars>
      </dgm:prSet>
      <dgm:spPr/>
      <dgm:t>
        <a:bodyPr/>
        <a:lstStyle/>
        <a:p>
          <a:endParaRPr lang="lv-LV"/>
        </a:p>
      </dgm:t>
    </dgm:pt>
  </dgm:ptLst>
  <dgm:cxnLst>
    <dgm:cxn modelId="{D80E4595-F6C2-4B63-BAA9-38628A1B3581}" type="presOf" srcId="{21304B2E-1ADC-469C-BC27-8FB88D5C577A}" destId="{9482845E-6330-43C5-92AD-6004EABCBF76}" srcOrd="0" destOrd="0" presId="urn:microsoft.com/office/officeart/2005/8/layout/hProcess9"/>
    <dgm:cxn modelId="{9646F094-466D-43B8-A49A-7AB58E981F85}" srcId="{21304B2E-1ADC-469C-BC27-8FB88D5C577A}" destId="{DF8A064A-18CF-4B69-8D80-4C6BD2CD7F67}" srcOrd="0" destOrd="0" parTransId="{04DBC853-3E5E-486C-AEA0-1F1E41BF4181}" sibTransId="{5FECA832-82B9-4F40-A85F-83625DFF5094}"/>
    <dgm:cxn modelId="{CA6643EB-8C09-466B-8E0B-7DD896BE29A5}" type="presOf" srcId="{DF8A064A-18CF-4B69-8D80-4C6BD2CD7F67}" destId="{529A10C8-603C-421F-B187-3C8307A6DB87}" srcOrd="0" destOrd="0" presId="urn:microsoft.com/office/officeart/2005/8/layout/hProcess9"/>
    <dgm:cxn modelId="{578E3F2A-B0AA-4BCA-A21F-72AFC72F5856}" type="presParOf" srcId="{9482845E-6330-43C5-92AD-6004EABCBF76}" destId="{AB7192A3-EA00-4A5C-8839-F7A2107A47AA}" srcOrd="0" destOrd="0" presId="urn:microsoft.com/office/officeart/2005/8/layout/hProcess9"/>
    <dgm:cxn modelId="{10690C0D-9871-409A-B16D-A63B27E48817}" type="presParOf" srcId="{9482845E-6330-43C5-92AD-6004EABCBF76}" destId="{0A79443B-06B6-4877-848F-F687CF89BC82}" srcOrd="1" destOrd="0" presId="urn:microsoft.com/office/officeart/2005/8/layout/hProcess9"/>
    <dgm:cxn modelId="{28B88BA2-1FF8-4061-A874-A02CD5B0E148}" type="presParOf" srcId="{0A79443B-06B6-4877-848F-F687CF89BC82}" destId="{529A10C8-603C-421F-B187-3C8307A6DB87}" srcOrd="0" destOrd="0" presId="urn:microsoft.com/office/officeart/2005/8/layout/hProcess9"/>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5DFE33A-850B-49B4-84B2-453108A29C84}" type="doc">
      <dgm:prSet loTypeId="urn:microsoft.com/office/officeart/2005/8/layout/chevron2" loCatId="process" qsTypeId="urn:microsoft.com/office/officeart/2005/8/quickstyle/simple1" qsCatId="simple" csTypeId="urn:microsoft.com/office/officeart/2005/8/colors/accent0_3" csCatId="mainScheme" phldr="1"/>
      <dgm:spPr/>
      <dgm:t>
        <a:bodyPr/>
        <a:lstStyle/>
        <a:p>
          <a:endParaRPr lang="lv-LV"/>
        </a:p>
      </dgm:t>
    </dgm:pt>
    <dgm:pt modelId="{CEED270D-2AD1-4B6F-A7B8-F5B39AE5551C}">
      <dgm:prSet/>
      <dgm:spPr/>
      <dgm:t>
        <a:bodyPr/>
        <a:lstStyle/>
        <a:p>
          <a:r>
            <a:rPr lang="lv-LV" dirty="0"/>
            <a:t>Šajā gadījumā ir jānorāda uz </a:t>
          </a:r>
          <a:r>
            <a:rPr lang="lv-LV" b="1" dirty="0"/>
            <a:t>diviem</a:t>
          </a:r>
          <a:r>
            <a:rPr lang="lv-LV" dirty="0"/>
            <a:t> iespējamiem rīcības modeļiem:</a:t>
          </a:r>
        </a:p>
      </dgm:t>
    </dgm:pt>
    <dgm:pt modelId="{75AC8E4A-4080-4AC3-957A-E7E96E2D1F23}" type="parTrans" cxnId="{F489F219-2F02-4416-A4C9-F17432A0CA55}">
      <dgm:prSet/>
      <dgm:spPr/>
      <dgm:t>
        <a:bodyPr/>
        <a:lstStyle/>
        <a:p>
          <a:endParaRPr lang="lv-LV"/>
        </a:p>
      </dgm:t>
    </dgm:pt>
    <dgm:pt modelId="{64584512-F360-49DD-B0C8-C73E3C7BD1BD}" type="sibTrans" cxnId="{F489F219-2F02-4416-A4C9-F17432A0CA55}">
      <dgm:prSet/>
      <dgm:spPr/>
      <dgm:t>
        <a:bodyPr/>
        <a:lstStyle/>
        <a:p>
          <a:endParaRPr lang="lv-LV"/>
        </a:p>
      </dgm:t>
    </dgm:pt>
    <dgm:pt modelId="{534F1649-53BA-43C3-87D1-DB097E57EC27}">
      <dgm:prSet custT="1"/>
      <dgm:spPr/>
      <dgm:t>
        <a:bodyPr/>
        <a:lstStyle/>
        <a:p>
          <a:endParaRPr lang="lv-LV" sz="2000" dirty="0"/>
        </a:p>
      </dgm:t>
    </dgm:pt>
    <dgm:pt modelId="{64EDBBD4-E14D-4F53-A100-4C356F41DD55}" type="parTrans" cxnId="{6270BA10-EDA2-4287-992C-E47E96CB0EDF}">
      <dgm:prSet/>
      <dgm:spPr/>
      <dgm:t>
        <a:bodyPr/>
        <a:lstStyle/>
        <a:p>
          <a:endParaRPr lang="lv-LV"/>
        </a:p>
      </dgm:t>
    </dgm:pt>
    <dgm:pt modelId="{F813C759-1A29-4D9B-97F6-839282C36ECF}" type="sibTrans" cxnId="{6270BA10-EDA2-4287-992C-E47E96CB0EDF}">
      <dgm:prSet/>
      <dgm:spPr/>
      <dgm:t>
        <a:bodyPr/>
        <a:lstStyle/>
        <a:p>
          <a:endParaRPr lang="lv-LV"/>
        </a:p>
      </dgm:t>
    </dgm:pt>
    <dgm:pt modelId="{A43055D8-6962-4CA9-BF60-1FA33FF6957B}">
      <dgm:prSet custT="1"/>
      <dgm:spPr/>
      <dgm:t>
        <a:bodyPr/>
        <a:lstStyle/>
        <a:p>
          <a:r>
            <a:rPr lang="lv-LV" sz="2000" dirty="0"/>
            <a:t>Saskaņā ar Vispārīgās datu aizsardzības regulas 6. panta 1. punkta e) apakšpunktu apstrāde ir likumīga, ja tā ir vajadzīga, lai izpildītu uzdevumu, ko veic sabiedrības interesēs vai īstenojot pārzinim likumīgi </a:t>
          </a:r>
          <a:r>
            <a:rPr lang="lv-LV" sz="2000" b="1" dirty="0"/>
            <a:t>piešķirtās oficiālās pilnvaras</a:t>
          </a:r>
          <a:r>
            <a:rPr lang="lv-LV" sz="2000" dirty="0"/>
            <a:t>. </a:t>
          </a:r>
        </a:p>
      </dgm:t>
    </dgm:pt>
    <dgm:pt modelId="{708D9329-77EB-4F13-A90D-D0B8D6607039}" type="parTrans" cxnId="{B294A610-5C13-4AEB-B3A1-CCE3FDCE3ACC}">
      <dgm:prSet/>
      <dgm:spPr/>
      <dgm:t>
        <a:bodyPr/>
        <a:lstStyle/>
        <a:p>
          <a:endParaRPr lang="lv-LV"/>
        </a:p>
      </dgm:t>
    </dgm:pt>
    <dgm:pt modelId="{1339C863-98A7-4101-8781-5247A03ABB7F}" type="sibTrans" cxnId="{B294A610-5C13-4AEB-B3A1-CCE3FDCE3ACC}">
      <dgm:prSet/>
      <dgm:spPr/>
      <dgm:t>
        <a:bodyPr/>
        <a:lstStyle/>
        <a:p>
          <a:endParaRPr lang="lv-LV"/>
        </a:p>
      </dgm:t>
    </dgm:pt>
    <dgm:pt modelId="{69E17787-2610-4F40-A3CA-9E2F1C408A8B}" type="pres">
      <dgm:prSet presAssocID="{85DFE33A-850B-49B4-84B2-453108A29C84}" presName="linearFlow" presStyleCnt="0">
        <dgm:presLayoutVars>
          <dgm:dir/>
          <dgm:animLvl val="lvl"/>
          <dgm:resizeHandles val="exact"/>
        </dgm:presLayoutVars>
      </dgm:prSet>
      <dgm:spPr/>
      <dgm:t>
        <a:bodyPr/>
        <a:lstStyle/>
        <a:p>
          <a:endParaRPr lang="lv-LV"/>
        </a:p>
      </dgm:t>
    </dgm:pt>
    <dgm:pt modelId="{5E8B1A98-22E3-40AD-ABA1-989B50AC0ADB}" type="pres">
      <dgm:prSet presAssocID="{CEED270D-2AD1-4B6F-A7B8-F5B39AE5551C}" presName="composite" presStyleCnt="0"/>
      <dgm:spPr/>
    </dgm:pt>
    <dgm:pt modelId="{018E70D0-4631-4F61-8CD8-D4ED14A58C1E}" type="pres">
      <dgm:prSet presAssocID="{CEED270D-2AD1-4B6F-A7B8-F5B39AE5551C}" presName="parentText" presStyleLbl="alignNode1" presStyleIdx="0" presStyleCnt="1">
        <dgm:presLayoutVars>
          <dgm:chMax val="1"/>
          <dgm:bulletEnabled val="1"/>
        </dgm:presLayoutVars>
      </dgm:prSet>
      <dgm:spPr/>
      <dgm:t>
        <a:bodyPr/>
        <a:lstStyle/>
        <a:p>
          <a:endParaRPr lang="lv-LV"/>
        </a:p>
      </dgm:t>
    </dgm:pt>
    <dgm:pt modelId="{1E64D9A6-E3D7-4B57-BD6D-9BF74C125E8A}" type="pres">
      <dgm:prSet presAssocID="{CEED270D-2AD1-4B6F-A7B8-F5B39AE5551C}" presName="descendantText" presStyleLbl="alignAcc1" presStyleIdx="0" presStyleCnt="1">
        <dgm:presLayoutVars>
          <dgm:bulletEnabled val="1"/>
        </dgm:presLayoutVars>
      </dgm:prSet>
      <dgm:spPr/>
      <dgm:t>
        <a:bodyPr/>
        <a:lstStyle/>
        <a:p>
          <a:endParaRPr lang="lv-LV"/>
        </a:p>
      </dgm:t>
    </dgm:pt>
  </dgm:ptLst>
  <dgm:cxnLst>
    <dgm:cxn modelId="{5931E17E-23DE-42F6-B9E4-21E607EB606E}" type="presOf" srcId="{CEED270D-2AD1-4B6F-A7B8-F5B39AE5551C}" destId="{018E70D0-4631-4F61-8CD8-D4ED14A58C1E}" srcOrd="0" destOrd="0" presId="urn:microsoft.com/office/officeart/2005/8/layout/chevron2"/>
    <dgm:cxn modelId="{FD974671-CC9E-4D1B-B931-06A327365194}" type="presOf" srcId="{534F1649-53BA-43C3-87D1-DB097E57EC27}" destId="{1E64D9A6-E3D7-4B57-BD6D-9BF74C125E8A}" srcOrd="0" destOrd="0" presId="urn:microsoft.com/office/officeart/2005/8/layout/chevron2"/>
    <dgm:cxn modelId="{6270BA10-EDA2-4287-992C-E47E96CB0EDF}" srcId="{CEED270D-2AD1-4B6F-A7B8-F5B39AE5551C}" destId="{534F1649-53BA-43C3-87D1-DB097E57EC27}" srcOrd="0" destOrd="0" parTransId="{64EDBBD4-E14D-4F53-A100-4C356F41DD55}" sibTransId="{F813C759-1A29-4D9B-97F6-839282C36ECF}"/>
    <dgm:cxn modelId="{0A1ABF4B-5663-4B7F-B786-65B8D468511B}" type="presOf" srcId="{A43055D8-6962-4CA9-BF60-1FA33FF6957B}" destId="{1E64D9A6-E3D7-4B57-BD6D-9BF74C125E8A}" srcOrd="0" destOrd="1" presId="urn:microsoft.com/office/officeart/2005/8/layout/chevron2"/>
    <dgm:cxn modelId="{3406B0AF-CCD7-4988-9BFB-0B90D719F63F}" type="presOf" srcId="{85DFE33A-850B-49B4-84B2-453108A29C84}" destId="{69E17787-2610-4F40-A3CA-9E2F1C408A8B}" srcOrd="0" destOrd="0" presId="urn:microsoft.com/office/officeart/2005/8/layout/chevron2"/>
    <dgm:cxn modelId="{B294A610-5C13-4AEB-B3A1-CCE3FDCE3ACC}" srcId="{CEED270D-2AD1-4B6F-A7B8-F5B39AE5551C}" destId="{A43055D8-6962-4CA9-BF60-1FA33FF6957B}" srcOrd="1" destOrd="0" parTransId="{708D9329-77EB-4F13-A90D-D0B8D6607039}" sibTransId="{1339C863-98A7-4101-8781-5247A03ABB7F}"/>
    <dgm:cxn modelId="{F489F219-2F02-4416-A4C9-F17432A0CA55}" srcId="{85DFE33A-850B-49B4-84B2-453108A29C84}" destId="{CEED270D-2AD1-4B6F-A7B8-F5B39AE5551C}" srcOrd="0" destOrd="0" parTransId="{75AC8E4A-4080-4AC3-957A-E7E96E2D1F23}" sibTransId="{64584512-F360-49DD-B0C8-C73E3C7BD1BD}"/>
    <dgm:cxn modelId="{A9777E6A-CC81-4932-A241-C100D624441B}" type="presParOf" srcId="{69E17787-2610-4F40-A3CA-9E2F1C408A8B}" destId="{5E8B1A98-22E3-40AD-ABA1-989B50AC0ADB}" srcOrd="0" destOrd="0" presId="urn:microsoft.com/office/officeart/2005/8/layout/chevron2"/>
    <dgm:cxn modelId="{AB6CE212-F3A1-4C10-95F0-DFFDBE31AAC4}" type="presParOf" srcId="{5E8B1A98-22E3-40AD-ABA1-989B50AC0ADB}" destId="{018E70D0-4631-4F61-8CD8-D4ED14A58C1E}" srcOrd="0" destOrd="0" presId="urn:microsoft.com/office/officeart/2005/8/layout/chevron2"/>
    <dgm:cxn modelId="{9C8A7BB6-6A10-4640-A9F1-45B0CF2AFBE4}" type="presParOf" srcId="{5E8B1A98-22E3-40AD-ABA1-989B50AC0ADB}" destId="{1E64D9A6-E3D7-4B57-BD6D-9BF74C125E8A}"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B6CAC24-ABF2-4655-B101-7089E2160188}"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lv-LV"/>
        </a:p>
      </dgm:t>
    </dgm:pt>
    <dgm:pt modelId="{AE613AD9-7AD8-4BBE-8D3A-E8E9B540F388}">
      <dgm:prSet/>
      <dgm:spPr/>
      <dgm:t>
        <a:bodyPr/>
        <a:lstStyle/>
        <a:p>
          <a:r>
            <a:rPr lang="lv-LV" dirty="0"/>
            <a:t>Sociālo pakalpojumu un sociālās palīdzības likuma 17. panta ceturtā daļa nosaka, ka </a:t>
          </a:r>
          <a:r>
            <a:rPr lang="lv-LV" i="1" dirty="0"/>
            <a:t>“</a:t>
          </a:r>
          <a:r>
            <a:rPr lang="lv-LV" b="1" i="1" u="none" dirty="0"/>
            <a:t>sociālo pakalpojumu sniedzējam ir tiesības pieprasīt un bez maksas saņemt no valsts </a:t>
          </a:r>
          <a:r>
            <a:rPr lang="lv-LV" i="1" dirty="0"/>
            <a:t>un </a:t>
          </a:r>
          <a:r>
            <a:rPr lang="lv-LV" b="1" i="1" dirty="0"/>
            <a:t>pašvaldību</a:t>
          </a:r>
          <a:r>
            <a:rPr lang="lv-LV" i="1" dirty="0"/>
            <a:t> </a:t>
          </a:r>
          <a:r>
            <a:rPr lang="lv-LV" b="1" i="1" u="none" dirty="0"/>
            <a:t>iestādēm </a:t>
          </a:r>
          <a:r>
            <a:rPr lang="lv-LV" i="1" dirty="0"/>
            <a:t>un citām valsts pārvaldes iestādēm, </a:t>
          </a:r>
          <a:r>
            <a:rPr lang="lv-LV" b="1" i="1" dirty="0"/>
            <a:t>privātpersonām</a:t>
          </a:r>
          <a:r>
            <a:rPr lang="lv-LV" i="1" dirty="0"/>
            <a:t>, tai skaitā ārstniecības iestādēm</a:t>
          </a:r>
          <a:r>
            <a:rPr lang="lv-LV" b="1" i="1" u="none" dirty="0"/>
            <a:t>, ziņas, kas nepieciešamas sociālo pakalpojumu sniegšanai</a:t>
          </a:r>
          <a:r>
            <a:rPr lang="lv-LV" i="1" u="none" dirty="0"/>
            <a:t>, </a:t>
          </a:r>
          <a:r>
            <a:rPr lang="lv-LV" i="1" dirty="0"/>
            <a:t>tai skaitā informāciju par personas funkcionālo traucējumu raksturu un pakāpi, ienākumiem un personai piederošajiem īpašumiem, aizbildnības un aizgādības jautājumiem, bērna aizgādības tiesību realizāciju, tiesisko un mantisko stāvokli</a:t>
          </a:r>
          <a:r>
            <a:rPr lang="lv-LV" b="1" i="1" u="none" dirty="0"/>
            <a:t>, ja ziņas nepieciešamas, lai pieņemtu </a:t>
          </a:r>
          <a:r>
            <a:rPr lang="lv-LV" i="1" dirty="0"/>
            <a:t>vai izpildītu </a:t>
          </a:r>
          <a:r>
            <a:rPr lang="lv-LV" b="1" i="1" u="none" dirty="0"/>
            <a:t>lēmumu par sociālā pakalpojuma sniegšanu, </a:t>
          </a:r>
          <a:r>
            <a:rPr lang="lv-LV" i="1" dirty="0"/>
            <a:t>un tās nav iespējams saņemt no valsts un pašvaldību institūciju datubāzēm”</a:t>
          </a:r>
          <a:r>
            <a:rPr lang="lv-LV" dirty="0"/>
            <a:t>.</a:t>
          </a:r>
        </a:p>
      </dgm:t>
    </dgm:pt>
    <dgm:pt modelId="{722FACB7-D7D1-4E93-9EE3-8370E809B23D}" type="parTrans" cxnId="{B390216E-7D78-4790-BA8E-4DB9750674AE}">
      <dgm:prSet/>
      <dgm:spPr/>
      <dgm:t>
        <a:bodyPr/>
        <a:lstStyle/>
        <a:p>
          <a:endParaRPr lang="lv-LV"/>
        </a:p>
      </dgm:t>
    </dgm:pt>
    <dgm:pt modelId="{5B8A91B5-90D8-4428-BCD0-1EC8E168F2FA}" type="sibTrans" cxnId="{B390216E-7D78-4790-BA8E-4DB9750674AE}">
      <dgm:prSet/>
      <dgm:spPr/>
      <dgm:t>
        <a:bodyPr/>
        <a:lstStyle/>
        <a:p>
          <a:endParaRPr lang="lv-LV"/>
        </a:p>
      </dgm:t>
    </dgm:pt>
    <dgm:pt modelId="{77DCD04A-A09E-44C2-B66E-CEFB87B64837}" type="pres">
      <dgm:prSet presAssocID="{9B6CAC24-ABF2-4655-B101-7089E2160188}" presName="linear" presStyleCnt="0">
        <dgm:presLayoutVars>
          <dgm:animLvl val="lvl"/>
          <dgm:resizeHandles val="exact"/>
        </dgm:presLayoutVars>
      </dgm:prSet>
      <dgm:spPr/>
      <dgm:t>
        <a:bodyPr/>
        <a:lstStyle/>
        <a:p>
          <a:endParaRPr lang="lv-LV"/>
        </a:p>
      </dgm:t>
    </dgm:pt>
    <dgm:pt modelId="{0BF23024-F601-46CE-8845-0C817A27DA24}" type="pres">
      <dgm:prSet presAssocID="{AE613AD9-7AD8-4BBE-8D3A-E8E9B540F388}" presName="parentText" presStyleLbl="node1" presStyleIdx="0" presStyleCnt="1">
        <dgm:presLayoutVars>
          <dgm:chMax val="0"/>
          <dgm:bulletEnabled val="1"/>
        </dgm:presLayoutVars>
      </dgm:prSet>
      <dgm:spPr/>
      <dgm:t>
        <a:bodyPr/>
        <a:lstStyle/>
        <a:p>
          <a:endParaRPr lang="lv-LV"/>
        </a:p>
      </dgm:t>
    </dgm:pt>
  </dgm:ptLst>
  <dgm:cxnLst>
    <dgm:cxn modelId="{C1EB4436-4895-4AB6-A993-963F65091701}" type="presOf" srcId="{AE613AD9-7AD8-4BBE-8D3A-E8E9B540F388}" destId="{0BF23024-F601-46CE-8845-0C817A27DA24}" srcOrd="0" destOrd="0" presId="urn:microsoft.com/office/officeart/2005/8/layout/vList2"/>
    <dgm:cxn modelId="{B390216E-7D78-4790-BA8E-4DB9750674AE}" srcId="{9B6CAC24-ABF2-4655-B101-7089E2160188}" destId="{AE613AD9-7AD8-4BBE-8D3A-E8E9B540F388}" srcOrd="0" destOrd="0" parTransId="{722FACB7-D7D1-4E93-9EE3-8370E809B23D}" sibTransId="{5B8A91B5-90D8-4428-BCD0-1EC8E168F2FA}"/>
    <dgm:cxn modelId="{2B659304-524D-4D1D-B4ED-EA7127BDFA23}" type="presOf" srcId="{9B6CAC24-ABF2-4655-B101-7089E2160188}" destId="{77DCD04A-A09E-44C2-B66E-CEFB87B64837}" srcOrd="0" destOrd="0" presId="urn:microsoft.com/office/officeart/2005/8/layout/vList2"/>
    <dgm:cxn modelId="{F07B11DD-EF15-469D-85F3-A955C63EC0B5}" type="presParOf" srcId="{77DCD04A-A09E-44C2-B66E-CEFB87B64837}" destId="{0BF23024-F601-46CE-8845-0C817A27DA24}" srcOrd="0"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BFF07DD5-3F30-428C-BE21-E5A94FCE8EEF}" type="doc">
      <dgm:prSet loTypeId="urn:microsoft.com/office/officeart/2005/8/layout/chevron2" loCatId="process" qsTypeId="urn:microsoft.com/office/officeart/2005/8/quickstyle/simple1" qsCatId="simple" csTypeId="urn:microsoft.com/office/officeart/2005/8/colors/accent0_3" csCatId="mainScheme"/>
      <dgm:spPr/>
      <dgm:t>
        <a:bodyPr/>
        <a:lstStyle/>
        <a:p>
          <a:endParaRPr lang="lv-LV"/>
        </a:p>
      </dgm:t>
    </dgm:pt>
    <dgm:pt modelId="{3A69448D-09DD-400A-9C87-269C18A8957B}">
      <dgm:prSet/>
      <dgm:spPr/>
      <dgm:t>
        <a:bodyPr/>
        <a:lstStyle/>
        <a:p>
          <a:r>
            <a:rPr lang="lv-LV" dirty="0"/>
            <a:t>Informāciju par iespējamu cilvēku tirdzniecības upuri sociālo pakalpojumu sniedzējs varētu iegūt uz </a:t>
          </a:r>
          <a:r>
            <a:rPr lang="lv-LV" b="1" dirty="0"/>
            <a:t>sava informācijas pieprasījuma pamata</a:t>
          </a:r>
          <a:r>
            <a:rPr lang="lv-LV" dirty="0"/>
            <a:t>:</a:t>
          </a:r>
        </a:p>
      </dgm:t>
    </dgm:pt>
    <dgm:pt modelId="{434694C8-93E3-406A-8575-60628FCAB083}" type="parTrans" cxnId="{CF32B0A7-79F1-4DCE-A67A-942852E26357}">
      <dgm:prSet/>
      <dgm:spPr/>
      <dgm:t>
        <a:bodyPr/>
        <a:lstStyle/>
        <a:p>
          <a:endParaRPr lang="lv-LV"/>
        </a:p>
      </dgm:t>
    </dgm:pt>
    <dgm:pt modelId="{B31DA8A7-C66F-455D-A38B-6E383ED66512}" type="sibTrans" cxnId="{CF32B0A7-79F1-4DCE-A67A-942852E26357}">
      <dgm:prSet/>
      <dgm:spPr/>
      <dgm:t>
        <a:bodyPr/>
        <a:lstStyle/>
        <a:p>
          <a:endParaRPr lang="lv-LV"/>
        </a:p>
      </dgm:t>
    </dgm:pt>
    <dgm:pt modelId="{54E1EB70-9BF7-47EE-97AF-DA043DA8D655}">
      <dgm:prSet custT="1"/>
      <dgm:spPr/>
      <dgm:t>
        <a:bodyPr/>
        <a:lstStyle/>
        <a:p>
          <a:r>
            <a:rPr lang="lv-LV" sz="2000" dirty="0"/>
            <a:t>tam jābūt </a:t>
          </a:r>
          <a:r>
            <a:rPr lang="lv-LV" sz="2000" b="1" dirty="0"/>
            <a:t>precīzi mērķētam </a:t>
          </a:r>
          <a:r>
            <a:rPr lang="lv-LV" sz="2000" dirty="0"/>
            <a:t>un</a:t>
          </a:r>
          <a:r>
            <a:rPr lang="lv-LV" sz="2000" b="1" dirty="0"/>
            <a:t> pamatotam </a:t>
          </a:r>
          <a:r>
            <a:rPr lang="lv-LV" sz="2000" dirty="0"/>
            <a:t>nolūkā iegūt nepieciešamās ziņas par konkrēto personu, lai izvērtētu tās atbilstību cilvēku tirdzniecības upura tiesiskajam statusam;</a:t>
          </a:r>
        </a:p>
      </dgm:t>
    </dgm:pt>
    <dgm:pt modelId="{6ED21384-37C0-4CF8-AE7A-77CBFD86A736}" type="parTrans" cxnId="{36FC8277-60C9-491F-90DA-DF986F1D0720}">
      <dgm:prSet/>
      <dgm:spPr/>
      <dgm:t>
        <a:bodyPr/>
        <a:lstStyle/>
        <a:p>
          <a:endParaRPr lang="lv-LV"/>
        </a:p>
      </dgm:t>
    </dgm:pt>
    <dgm:pt modelId="{6596E6BA-4626-483E-A569-8FBCF557E7A6}" type="sibTrans" cxnId="{36FC8277-60C9-491F-90DA-DF986F1D0720}">
      <dgm:prSet/>
      <dgm:spPr/>
      <dgm:t>
        <a:bodyPr/>
        <a:lstStyle/>
        <a:p>
          <a:endParaRPr lang="lv-LV"/>
        </a:p>
      </dgm:t>
    </dgm:pt>
    <dgm:pt modelId="{5C1947E3-94FB-44F2-ACA8-48B4994ABED1}">
      <dgm:prSet custT="1"/>
      <dgm:spPr/>
      <dgm:t>
        <a:bodyPr/>
        <a:lstStyle/>
        <a:p>
          <a:r>
            <a:rPr lang="lv-LV" sz="2000" dirty="0"/>
            <a:t>tā varētu būt jau iepriekš sagatavota veidlapa. </a:t>
          </a:r>
        </a:p>
      </dgm:t>
    </dgm:pt>
    <dgm:pt modelId="{197D477B-F629-4DBA-923A-A1DE7BD84645}" type="parTrans" cxnId="{4BC13E12-2EF9-4504-9226-FEA59ACDC5C4}">
      <dgm:prSet/>
      <dgm:spPr/>
      <dgm:t>
        <a:bodyPr/>
        <a:lstStyle/>
        <a:p>
          <a:endParaRPr lang="lv-LV"/>
        </a:p>
      </dgm:t>
    </dgm:pt>
    <dgm:pt modelId="{B610B208-1D2D-4976-94A5-223F824086FA}" type="sibTrans" cxnId="{4BC13E12-2EF9-4504-9226-FEA59ACDC5C4}">
      <dgm:prSet/>
      <dgm:spPr/>
      <dgm:t>
        <a:bodyPr/>
        <a:lstStyle/>
        <a:p>
          <a:endParaRPr lang="lv-LV"/>
        </a:p>
      </dgm:t>
    </dgm:pt>
    <dgm:pt modelId="{3C69ABEC-40F8-4904-BF25-B1E57441E25E}" type="pres">
      <dgm:prSet presAssocID="{BFF07DD5-3F30-428C-BE21-E5A94FCE8EEF}" presName="linearFlow" presStyleCnt="0">
        <dgm:presLayoutVars>
          <dgm:dir/>
          <dgm:animLvl val="lvl"/>
          <dgm:resizeHandles val="exact"/>
        </dgm:presLayoutVars>
      </dgm:prSet>
      <dgm:spPr/>
      <dgm:t>
        <a:bodyPr/>
        <a:lstStyle/>
        <a:p>
          <a:endParaRPr lang="lv-LV"/>
        </a:p>
      </dgm:t>
    </dgm:pt>
    <dgm:pt modelId="{538CC460-846B-47DB-9E3A-D5BC89A80B44}" type="pres">
      <dgm:prSet presAssocID="{3A69448D-09DD-400A-9C87-269C18A8957B}" presName="composite" presStyleCnt="0"/>
      <dgm:spPr/>
    </dgm:pt>
    <dgm:pt modelId="{3B054BAA-520B-4908-98D8-9B697D709839}" type="pres">
      <dgm:prSet presAssocID="{3A69448D-09DD-400A-9C87-269C18A8957B}" presName="parentText" presStyleLbl="alignNode1" presStyleIdx="0" presStyleCnt="1">
        <dgm:presLayoutVars>
          <dgm:chMax val="1"/>
          <dgm:bulletEnabled val="1"/>
        </dgm:presLayoutVars>
      </dgm:prSet>
      <dgm:spPr/>
      <dgm:t>
        <a:bodyPr/>
        <a:lstStyle/>
        <a:p>
          <a:endParaRPr lang="lv-LV"/>
        </a:p>
      </dgm:t>
    </dgm:pt>
    <dgm:pt modelId="{A9DF2570-CD31-44F2-A75D-FEF0278EF470}" type="pres">
      <dgm:prSet presAssocID="{3A69448D-09DD-400A-9C87-269C18A8957B}" presName="descendantText" presStyleLbl="alignAcc1" presStyleIdx="0" presStyleCnt="1">
        <dgm:presLayoutVars>
          <dgm:bulletEnabled val="1"/>
        </dgm:presLayoutVars>
      </dgm:prSet>
      <dgm:spPr/>
      <dgm:t>
        <a:bodyPr/>
        <a:lstStyle/>
        <a:p>
          <a:endParaRPr lang="lv-LV"/>
        </a:p>
      </dgm:t>
    </dgm:pt>
  </dgm:ptLst>
  <dgm:cxnLst>
    <dgm:cxn modelId="{36FC8277-60C9-491F-90DA-DF986F1D0720}" srcId="{3A69448D-09DD-400A-9C87-269C18A8957B}" destId="{54E1EB70-9BF7-47EE-97AF-DA043DA8D655}" srcOrd="0" destOrd="0" parTransId="{6ED21384-37C0-4CF8-AE7A-77CBFD86A736}" sibTransId="{6596E6BA-4626-483E-A569-8FBCF557E7A6}"/>
    <dgm:cxn modelId="{510839D6-0291-49F2-AE4A-665D9EF5416F}" type="presOf" srcId="{BFF07DD5-3F30-428C-BE21-E5A94FCE8EEF}" destId="{3C69ABEC-40F8-4904-BF25-B1E57441E25E}" srcOrd="0" destOrd="0" presId="urn:microsoft.com/office/officeart/2005/8/layout/chevron2"/>
    <dgm:cxn modelId="{003716D1-6A49-4FF5-8277-170BCF44153C}" type="presOf" srcId="{5C1947E3-94FB-44F2-ACA8-48B4994ABED1}" destId="{A9DF2570-CD31-44F2-A75D-FEF0278EF470}" srcOrd="0" destOrd="1" presId="urn:microsoft.com/office/officeart/2005/8/layout/chevron2"/>
    <dgm:cxn modelId="{CF32B0A7-79F1-4DCE-A67A-942852E26357}" srcId="{BFF07DD5-3F30-428C-BE21-E5A94FCE8EEF}" destId="{3A69448D-09DD-400A-9C87-269C18A8957B}" srcOrd="0" destOrd="0" parTransId="{434694C8-93E3-406A-8575-60628FCAB083}" sibTransId="{B31DA8A7-C66F-455D-A38B-6E383ED66512}"/>
    <dgm:cxn modelId="{B648A1D0-EF24-4756-BC4C-F0B5A11BD394}" type="presOf" srcId="{54E1EB70-9BF7-47EE-97AF-DA043DA8D655}" destId="{A9DF2570-CD31-44F2-A75D-FEF0278EF470}" srcOrd="0" destOrd="0" presId="urn:microsoft.com/office/officeart/2005/8/layout/chevron2"/>
    <dgm:cxn modelId="{4BC13E12-2EF9-4504-9226-FEA59ACDC5C4}" srcId="{3A69448D-09DD-400A-9C87-269C18A8957B}" destId="{5C1947E3-94FB-44F2-ACA8-48B4994ABED1}" srcOrd="1" destOrd="0" parTransId="{197D477B-F629-4DBA-923A-A1DE7BD84645}" sibTransId="{B610B208-1D2D-4976-94A5-223F824086FA}"/>
    <dgm:cxn modelId="{959C35E5-A5D9-476E-8C92-C9BD02CCAC61}" type="presOf" srcId="{3A69448D-09DD-400A-9C87-269C18A8957B}" destId="{3B054BAA-520B-4908-98D8-9B697D709839}" srcOrd="0" destOrd="0" presId="urn:microsoft.com/office/officeart/2005/8/layout/chevron2"/>
    <dgm:cxn modelId="{AB4DD5F6-EFCD-4576-8945-FB9FDC5CE1BC}" type="presParOf" srcId="{3C69ABEC-40F8-4904-BF25-B1E57441E25E}" destId="{538CC460-846B-47DB-9E3A-D5BC89A80B44}" srcOrd="0" destOrd="0" presId="urn:microsoft.com/office/officeart/2005/8/layout/chevron2"/>
    <dgm:cxn modelId="{D00F7D02-1985-4481-B064-E1906FF82D74}" type="presParOf" srcId="{538CC460-846B-47DB-9E3A-D5BC89A80B44}" destId="{3B054BAA-520B-4908-98D8-9B697D709839}" srcOrd="0" destOrd="0" presId="urn:microsoft.com/office/officeart/2005/8/layout/chevron2"/>
    <dgm:cxn modelId="{1320317F-0685-4A17-B1CF-D82A4427E22F}" type="presParOf" srcId="{538CC460-846B-47DB-9E3A-D5BC89A80B44}" destId="{A9DF2570-CD31-44F2-A75D-FEF0278EF470}"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E5F3BB26-B172-4F97-A11E-F06CDD644380}" type="doc">
      <dgm:prSet loTypeId="urn:microsoft.com/office/officeart/2005/8/layout/default" loCatId="list" qsTypeId="urn:microsoft.com/office/officeart/2005/8/quickstyle/simple1" qsCatId="simple" csTypeId="urn:microsoft.com/office/officeart/2005/8/colors/accent0_1" csCatId="mainScheme" phldr="1"/>
      <dgm:spPr/>
      <dgm:t>
        <a:bodyPr/>
        <a:lstStyle/>
        <a:p>
          <a:endParaRPr lang="lv-LV"/>
        </a:p>
      </dgm:t>
    </dgm:pt>
    <dgm:pt modelId="{55268216-DA66-42DB-ABDF-70D12C33DD6A}">
      <dgm:prSet/>
      <dgm:spPr/>
      <dgm:t>
        <a:bodyPr/>
        <a:lstStyle/>
        <a:p>
          <a:r>
            <a:rPr lang="lv-LV" dirty="0" smtClean="0"/>
            <a:t>Informāciju </a:t>
          </a:r>
          <a:r>
            <a:rPr lang="lv-LV" dirty="0"/>
            <a:t>par to, ka Valsts robežsardzes rīcībā ir ziņas par iespējamu cilvēku tirdzniecības upuri, sociālo pakalpojumu sniedzējs iegūtu no Valsts robežsardzes, kas, </a:t>
          </a:r>
          <a:r>
            <a:rPr lang="lv-LV" b="1" dirty="0"/>
            <a:t>neatklājot sīkākus datus par konkrēto personu</a:t>
          </a:r>
          <a:r>
            <a:rPr lang="lv-LV" dirty="0"/>
            <a:t>, vienkārši informē par šādu faktu. </a:t>
          </a:r>
        </a:p>
      </dgm:t>
    </dgm:pt>
    <dgm:pt modelId="{711C94BB-0364-4EB5-B740-1F13ECD2D790}" type="parTrans" cxnId="{24E82ED6-0E35-40C2-B5FD-D9592527ED5F}">
      <dgm:prSet/>
      <dgm:spPr/>
      <dgm:t>
        <a:bodyPr/>
        <a:lstStyle/>
        <a:p>
          <a:endParaRPr lang="lv-LV"/>
        </a:p>
      </dgm:t>
    </dgm:pt>
    <dgm:pt modelId="{98907DAE-37CB-40AB-8325-59FF838C3911}" type="sibTrans" cxnId="{24E82ED6-0E35-40C2-B5FD-D9592527ED5F}">
      <dgm:prSet/>
      <dgm:spPr/>
      <dgm:t>
        <a:bodyPr/>
        <a:lstStyle/>
        <a:p>
          <a:endParaRPr lang="lv-LV"/>
        </a:p>
      </dgm:t>
    </dgm:pt>
    <dgm:pt modelId="{8DE883C9-DD7C-469B-921A-5A0939DF7E76}">
      <dgm:prSet/>
      <dgm:spPr/>
      <dgm:t>
        <a:bodyPr/>
        <a:lstStyle/>
        <a:p>
          <a:r>
            <a:rPr lang="lv-LV"/>
            <a:t>Šo informāciju Valsts robežsardze sociālo pakalpojumu sniedzējam varētu sniegt arī telefoniski vai elektroniskajā sarakstē.</a:t>
          </a:r>
        </a:p>
      </dgm:t>
    </dgm:pt>
    <dgm:pt modelId="{5876FD55-A36F-4B4D-AE21-B2869CE9F588}" type="parTrans" cxnId="{00B47DE0-61FE-4361-8211-9BD99FFBAC5F}">
      <dgm:prSet/>
      <dgm:spPr/>
      <dgm:t>
        <a:bodyPr/>
        <a:lstStyle/>
        <a:p>
          <a:endParaRPr lang="lv-LV"/>
        </a:p>
      </dgm:t>
    </dgm:pt>
    <dgm:pt modelId="{6C1B1EC9-FAE1-4632-AD38-E9C9F697C7E9}" type="sibTrans" cxnId="{00B47DE0-61FE-4361-8211-9BD99FFBAC5F}">
      <dgm:prSet/>
      <dgm:spPr/>
      <dgm:t>
        <a:bodyPr/>
        <a:lstStyle/>
        <a:p>
          <a:endParaRPr lang="lv-LV"/>
        </a:p>
      </dgm:t>
    </dgm:pt>
    <dgm:pt modelId="{F02B2053-6A4E-419E-869F-3798986C2A02}" type="pres">
      <dgm:prSet presAssocID="{E5F3BB26-B172-4F97-A11E-F06CDD644380}" presName="diagram" presStyleCnt="0">
        <dgm:presLayoutVars>
          <dgm:dir/>
          <dgm:resizeHandles val="exact"/>
        </dgm:presLayoutVars>
      </dgm:prSet>
      <dgm:spPr/>
      <dgm:t>
        <a:bodyPr/>
        <a:lstStyle/>
        <a:p>
          <a:endParaRPr lang="lv-LV"/>
        </a:p>
      </dgm:t>
    </dgm:pt>
    <dgm:pt modelId="{AE53B32D-A7E9-4512-ADBF-BC11B801A2FD}" type="pres">
      <dgm:prSet presAssocID="{55268216-DA66-42DB-ABDF-70D12C33DD6A}" presName="node" presStyleLbl="node1" presStyleIdx="0" presStyleCnt="2">
        <dgm:presLayoutVars>
          <dgm:bulletEnabled val="1"/>
        </dgm:presLayoutVars>
      </dgm:prSet>
      <dgm:spPr/>
      <dgm:t>
        <a:bodyPr/>
        <a:lstStyle/>
        <a:p>
          <a:endParaRPr lang="lv-LV"/>
        </a:p>
      </dgm:t>
    </dgm:pt>
    <dgm:pt modelId="{DAEAE9BE-7883-4E01-B0DA-23DB7E5FBD61}" type="pres">
      <dgm:prSet presAssocID="{98907DAE-37CB-40AB-8325-59FF838C3911}" presName="sibTrans" presStyleCnt="0"/>
      <dgm:spPr/>
    </dgm:pt>
    <dgm:pt modelId="{60919C7F-A222-48D9-9CF9-D879E8ED9A3E}" type="pres">
      <dgm:prSet presAssocID="{8DE883C9-DD7C-469B-921A-5A0939DF7E76}" presName="node" presStyleLbl="node1" presStyleIdx="1" presStyleCnt="2">
        <dgm:presLayoutVars>
          <dgm:bulletEnabled val="1"/>
        </dgm:presLayoutVars>
      </dgm:prSet>
      <dgm:spPr/>
      <dgm:t>
        <a:bodyPr/>
        <a:lstStyle/>
        <a:p>
          <a:endParaRPr lang="lv-LV"/>
        </a:p>
      </dgm:t>
    </dgm:pt>
  </dgm:ptLst>
  <dgm:cxnLst>
    <dgm:cxn modelId="{D33DD219-42F7-4452-BD0D-8A3D7210BF1F}" type="presOf" srcId="{55268216-DA66-42DB-ABDF-70D12C33DD6A}" destId="{AE53B32D-A7E9-4512-ADBF-BC11B801A2FD}" srcOrd="0" destOrd="0" presId="urn:microsoft.com/office/officeart/2005/8/layout/default"/>
    <dgm:cxn modelId="{33B1CF1D-494A-4DA0-AF1E-DAB3F0CCF70A}" type="presOf" srcId="{E5F3BB26-B172-4F97-A11E-F06CDD644380}" destId="{F02B2053-6A4E-419E-869F-3798986C2A02}" srcOrd="0" destOrd="0" presId="urn:microsoft.com/office/officeart/2005/8/layout/default"/>
    <dgm:cxn modelId="{24E82ED6-0E35-40C2-B5FD-D9592527ED5F}" srcId="{E5F3BB26-B172-4F97-A11E-F06CDD644380}" destId="{55268216-DA66-42DB-ABDF-70D12C33DD6A}" srcOrd="0" destOrd="0" parTransId="{711C94BB-0364-4EB5-B740-1F13ECD2D790}" sibTransId="{98907DAE-37CB-40AB-8325-59FF838C3911}"/>
    <dgm:cxn modelId="{91308E10-CF0C-40FF-A339-983D740CCA82}" type="presOf" srcId="{8DE883C9-DD7C-469B-921A-5A0939DF7E76}" destId="{60919C7F-A222-48D9-9CF9-D879E8ED9A3E}" srcOrd="0" destOrd="0" presId="urn:microsoft.com/office/officeart/2005/8/layout/default"/>
    <dgm:cxn modelId="{00B47DE0-61FE-4361-8211-9BD99FFBAC5F}" srcId="{E5F3BB26-B172-4F97-A11E-F06CDD644380}" destId="{8DE883C9-DD7C-469B-921A-5A0939DF7E76}" srcOrd="1" destOrd="0" parTransId="{5876FD55-A36F-4B4D-AE21-B2869CE9F588}" sibTransId="{6C1B1EC9-FAE1-4632-AD38-E9C9F697C7E9}"/>
    <dgm:cxn modelId="{20C75907-1ED4-4067-A23E-6119EB6263EB}" type="presParOf" srcId="{F02B2053-6A4E-419E-869F-3798986C2A02}" destId="{AE53B32D-A7E9-4512-ADBF-BC11B801A2FD}" srcOrd="0" destOrd="0" presId="urn:microsoft.com/office/officeart/2005/8/layout/default"/>
    <dgm:cxn modelId="{F7014B3C-EB17-484B-A0F5-821A200C4398}" type="presParOf" srcId="{F02B2053-6A4E-419E-869F-3798986C2A02}" destId="{DAEAE9BE-7883-4E01-B0DA-23DB7E5FBD61}" srcOrd="1" destOrd="0" presId="urn:microsoft.com/office/officeart/2005/8/layout/default"/>
    <dgm:cxn modelId="{4B0C6FC3-C616-4835-A595-8D588937DB8D}" type="presParOf" srcId="{F02B2053-6A4E-419E-869F-3798986C2A02}" destId="{60919C7F-A222-48D9-9CF9-D879E8ED9A3E}" srcOrd="2"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AFF918F2-8814-42F4-A0F2-DA7DC9E21943}" type="doc">
      <dgm:prSet loTypeId="urn:microsoft.com/office/officeart/2005/8/layout/vList5" loCatId="list" qsTypeId="urn:microsoft.com/office/officeart/2005/8/quickstyle/simple1" qsCatId="simple" csTypeId="urn:microsoft.com/office/officeart/2005/8/colors/accent0_3" csCatId="mainScheme" phldr="1"/>
      <dgm:spPr/>
      <dgm:t>
        <a:bodyPr/>
        <a:lstStyle/>
        <a:p>
          <a:endParaRPr lang="lv-LV"/>
        </a:p>
      </dgm:t>
    </dgm:pt>
    <dgm:pt modelId="{DFC87463-A7C3-44DA-9222-EC04010F4545}">
      <dgm:prSet/>
      <dgm:spPr/>
      <dgm:t>
        <a:bodyPr/>
        <a:lstStyle/>
        <a:p>
          <a:r>
            <a:rPr lang="lv-LV" dirty="0"/>
            <a:t>Datu apstrādes principi</a:t>
          </a:r>
        </a:p>
      </dgm:t>
    </dgm:pt>
    <dgm:pt modelId="{B42BDB52-A5AB-4073-82D2-B69121C5B2D2}" type="parTrans" cxnId="{64C717B5-154D-4E67-89AE-61E70A03F9C4}">
      <dgm:prSet/>
      <dgm:spPr/>
      <dgm:t>
        <a:bodyPr/>
        <a:lstStyle/>
        <a:p>
          <a:endParaRPr lang="lv-LV"/>
        </a:p>
      </dgm:t>
    </dgm:pt>
    <dgm:pt modelId="{C381DC53-A8A0-4AE8-B29F-23DF226300AE}" type="sibTrans" cxnId="{64C717B5-154D-4E67-89AE-61E70A03F9C4}">
      <dgm:prSet/>
      <dgm:spPr/>
      <dgm:t>
        <a:bodyPr/>
        <a:lstStyle/>
        <a:p>
          <a:endParaRPr lang="lv-LV"/>
        </a:p>
      </dgm:t>
    </dgm:pt>
    <dgm:pt modelId="{35A1D5B5-713D-4A35-9D5D-2DC9FAAC0F8A}">
      <dgm:prSet custT="1"/>
      <dgm:spPr/>
      <dgm:t>
        <a:bodyPr/>
        <a:lstStyle/>
        <a:p>
          <a:r>
            <a:rPr lang="lv-LV" sz="2000" b="1" dirty="0"/>
            <a:t>Godprātīgas</a:t>
          </a:r>
          <a:r>
            <a:rPr lang="lv-LV" sz="2000" dirty="0"/>
            <a:t> un </a:t>
          </a:r>
          <a:r>
            <a:rPr lang="lv-LV" sz="2000" b="1" dirty="0"/>
            <a:t>pārredzamas</a:t>
          </a:r>
          <a:r>
            <a:rPr lang="lv-LV" sz="2000" dirty="0"/>
            <a:t> datu apstrādes principi paredz, ka, datu subjekts jebkurā gadījumā būtu jāinformē par konkrēto datu apstrādi un tās nolūkiem. </a:t>
          </a:r>
        </a:p>
      </dgm:t>
    </dgm:pt>
    <dgm:pt modelId="{7F5FA231-09FB-44C3-B83E-17C0FB288B39}" type="parTrans" cxnId="{1E968B94-5A36-491E-A359-273AA066AE1F}">
      <dgm:prSet/>
      <dgm:spPr/>
      <dgm:t>
        <a:bodyPr/>
        <a:lstStyle/>
        <a:p>
          <a:endParaRPr lang="lv-LV"/>
        </a:p>
      </dgm:t>
    </dgm:pt>
    <dgm:pt modelId="{CC4D6EEF-E565-4529-8EB5-668FDB1855C9}" type="sibTrans" cxnId="{1E968B94-5A36-491E-A359-273AA066AE1F}">
      <dgm:prSet/>
      <dgm:spPr/>
      <dgm:t>
        <a:bodyPr/>
        <a:lstStyle/>
        <a:p>
          <a:endParaRPr lang="lv-LV"/>
        </a:p>
      </dgm:t>
    </dgm:pt>
    <dgm:pt modelId="{C8945B42-BE9B-49E3-8FB5-4FB82FAD7CC6}">
      <dgm:prSet custT="1"/>
      <dgm:spPr/>
      <dgm:t>
        <a:bodyPr/>
        <a:lstStyle/>
        <a:p>
          <a:r>
            <a:rPr lang="lv-LV" sz="2000" dirty="0"/>
            <a:t>Savukārt atbilstoši datu </a:t>
          </a:r>
          <a:r>
            <a:rPr lang="lv-LV" sz="2000" b="1" dirty="0"/>
            <a:t>minimizēšanas</a:t>
          </a:r>
          <a:r>
            <a:rPr lang="lv-LV" sz="2000" dirty="0"/>
            <a:t> </a:t>
          </a:r>
          <a:r>
            <a:rPr lang="lv-LV" sz="2000" dirty="0" smtClean="0"/>
            <a:t>principam sniegtajām </a:t>
          </a:r>
          <a:r>
            <a:rPr lang="lv-LV" sz="2000" dirty="0"/>
            <a:t>ziņām sociālo pakalpojumu sniedzējam par iespējamu cilvēku tirdzniecības upuri jābūt </a:t>
          </a:r>
          <a:r>
            <a:rPr lang="lv-LV" sz="2000" b="1" dirty="0"/>
            <a:t>adekvātām, atbilstīgām </a:t>
          </a:r>
          <a:r>
            <a:rPr lang="lv-LV" sz="2000" dirty="0"/>
            <a:t>un jāietver tikai tas, kas nepieciešams apstrādes nolūkos.</a:t>
          </a:r>
        </a:p>
      </dgm:t>
    </dgm:pt>
    <dgm:pt modelId="{FDE135A3-F57D-4FBD-B244-89E0B7FA0A5B}" type="parTrans" cxnId="{1CB05AC3-6598-4FDE-BF09-288EF1789D48}">
      <dgm:prSet/>
      <dgm:spPr/>
      <dgm:t>
        <a:bodyPr/>
        <a:lstStyle/>
        <a:p>
          <a:endParaRPr lang="lv-LV"/>
        </a:p>
      </dgm:t>
    </dgm:pt>
    <dgm:pt modelId="{566C214B-4CC5-4F31-B1A4-D3D52082EC18}" type="sibTrans" cxnId="{1CB05AC3-6598-4FDE-BF09-288EF1789D48}">
      <dgm:prSet/>
      <dgm:spPr/>
      <dgm:t>
        <a:bodyPr/>
        <a:lstStyle/>
        <a:p>
          <a:endParaRPr lang="lv-LV"/>
        </a:p>
      </dgm:t>
    </dgm:pt>
    <dgm:pt modelId="{21A9E61D-0D5F-4110-8EA8-9AD2F2DC24DD}" type="pres">
      <dgm:prSet presAssocID="{AFF918F2-8814-42F4-A0F2-DA7DC9E21943}" presName="Name0" presStyleCnt="0">
        <dgm:presLayoutVars>
          <dgm:dir/>
          <dgm:animLvl val="lvl"/>
          <dgm:resizeHandles val="exact"/>
        </dgm:presLayoutVars>
      </dgm:prSet>
      <dgm:spPr/>
      <dgm:t>
        <a:bodyPr/>
        <a:lstStyle/>
        <a:p>
          <a:endParaRPr lang="lv-LV"/>
        </a:p>
      </dgm:t>
    </dgm:pt>
    <dgm:pt modelId="{B56B9DBD-B37B-4D99-AEA1-9C1AD6B5EC2D}" type="pres">
      <dgm:prSet presAssocID="{DFC87463-A7C3-44DA-9222-EC04010F4545}" presName="linNode" presStyleCnt="0"/>
      <dgm:spPr/>
    </dgm:pt>
    <dgm:pt modelId="{184AE2C8-6473-4DDE-AC8C-96D47E9DFD31}" type="pres">
      <dgm:prSet presAssocID="{DFC87463-A7C3-44DA-9222-EC04010F4545}" presName="parentText" presStyleLbl="node1" presStyleIdx="0" presStyleCnt="1">
        <dgm:presLayoutVars>
          <dgm:chMax val="1"/>
          <dgm:bulletEnabled val="1"/>
        </dgm:presLayoutVars>
      </dgm:prSet>
      <dgm:spPr/>
      <dgm:t>
        <a:bodyPr/>
        <a:lstStyle/>
        <a:p>
          <a:endParaRPr lang="lv-LV"/>
        </a:p>
      </dgm:t>
    </dgm:pt>
    <dgm:pt modelId="{1ED94C88-435D-4258-9D5F-8102DF13FBC3}" type="pres">
      <dgm:prSet presAssocID="{DFC87463-A7C3-44DA-9222-EC04010F4545}" presName="descendantText" presStyleLbl="alignAccFollowNode1" presStyleIdx="0" presStyleCnt="1">
        <dgm:presLayoutVars>
          <dgm:bulletEnabled val="1"/>
        </dgm:presLayoutVars>
      </dgm:prSet>
      <dgm:spPr/>
      <dgm:t>
        <a:bodyPr/>
        <a:lstStyle/>
        <a:p>
          <a:endParaRPr lang="lv-LV"/>
        </a:p>
      </dgm:t>
    </dgm:pt>
  </dgm:ptLst>
  <dgm:cxnLst>
    <dgm:cxn modelId="{1E968B94-5A36-491E-A359-273AA066AE1F}" srcId="{DFC87463-A7C3-44DA-9222-EC04010F4545}" destId="{35A1D5B5-713D-4A35-9D5D-2DC9FAAC0F8A}" srcOrd="0" destOrd="0" parTransId="{7F5FA231-09FB-44C3-B83E-17C0FB288B39}" sibTransId="{CC4D6EEF-E565-4529-8EB5-668FDB1855C9}"/>
    <dgm:cxn modelId="{1CB05AC3-6598-4FDE-BF09-288EF1789D48}" srcId="{DFC87463-A7C3-44DA-9222-EC04010F4545}" destId="{C8945B42-BE9B-49E3-8FB5-4FB82FAD7CC6}" srcOrd="1" destOrd="0" parTransId="{FDE135A3-F57D-4FBD-B244-89E0B7FA0A5B}" sibTransId="{566C214B-4CC5-4F31-B1A4-D3D52082EC18}"/>
    <dgm:cxn modelId="{C8E57851-A7DA-434F-BC79-62C90A0B4C96}" type="presOf" srcId="{AFF918F2-8814-42F4-A0F2-DA7DC9E21943}" destId="{21A9E61D-0D5F-4110-8EA8-9AD2F2DC24DD}" srcOrd="0" destOrd="0" presId="urn:microsoft.com/office/officeart/2005/8/layout/vList5"/>
    <dgm:cxn modelId="{F03CFE3C-4E5F-4271-B807-8A1B758384A7}" type="presOf" srcId="{35A1D5B5-713D-4A35-9D5D-2DC9FAAC0F8A}" destId="{1ED94C88-435D-4258-9D5F-8102DF13FBC3}" srcOrd="0" destOrd="0" presId="urn:microsoft.com/office/officeart/2005/8/layout/vList5"/>
    <dgm:cxn modelId="{80D2EC77-830C-478A-8F42-C1D5FA1D245B}" type="presOf" srcId="{C8945B42-BE9B-49E3-8FB5-4FB82FAD7CC6}" destId="{1ED94C88-435D-4258-9D5F-8102DF13FBC3}" srcOrd="0" destOrd="1" presId="urn:microsoft.com/office/officeart/2005/8/layout/vList5"/>
    <dgm:cxn modelId="{64C717B5-154D-4E67-89AE-61E70A03F9C4}" srcId="{AFF918F2-8814-42F4-A0F2-DA7DC9E21943}" destId="{DFC87463-A7C3-44DA-9222-EC04010F4545}" srcOrd="0" destOrd="0" parTransId="{B42BDB52-A5AB-4073-82D2-B69121C5B2D2}" sibTransId="{C381DC53-A8A0-4AE8-B29F-23DF226300AE}"/>
    <dgm:cxn modelId="{F60FFB4A-DC26-4501-98A6-B4FADC1B87F3}" type="presOf" srcId="{DFC87463-A7C3-44DA-9222-EC04010F4545}" destId="{184AE2C8-6473-4DDE-AC8C-96D47E9DFD31}" srcOrd="0" destOrd="0" presId="urn:microsoft.com/office/officeart/2005/8/layout/vList5"/>
    <dgm:cxn modelId="{0E6B1633-8AE5-4A81-A939-F9125D27F352}" type="presParOf" srcId="{21A9E61D-0D5F-4110-8EA8-9AD2F2DC24DD}" destId="{B56B9DBD-B37B-4D99-AEA1-9C1AD6B5EC2D}" srcOrd="0" destOrd="0" presId="urn:microsoft.com/office/officeart/2005/8/layout/vList5"/>
    <dgm:cxn modelId="{F9FE6E12-D28A-4517-94B5-461BE53A53FE}" type="presParOf" srcId="{B56B9DBD-B37B-4D99-AEA1-9C1AD6B5EC2D}" destId="{184AE2C8-6473-4DDE-AC8C-96D47E9DFD31}" srcOrd="0" destOrd="0" presId="urn:microsoft.com/office/officeart/2005/8/layout/vList5"/>
    <dgm:cxn modelId="{805FA802-7536-447E-AC2B-CF4C3AB05BFB}" type="presParOf" srcId="{B56B9DBD-B37B-4D99-AEA1-9C1AD6B5EC2D}" destId="{1ED94C88-435D-4258-9D5F-8102DF13FBC3}"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A6574D95-0F4B-430E-B326-006D818D9087}"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lv-LV"/>
        </a:p>
      </dgm:t>
    </dgm:pt>
    <dgm:pt modelId="{753264A5-1942-4982-8534-D2A28C2D1A01}">
      <dgm:prSet custT="1"/>
      <dgm:spPr/>
      <dgm:t>
        <a:bodyPr/>
        <a:lstStyle/>
        <a:p>
          <a:r>
            <a:rPr lang="lv-LV" sz="2500" b="1" dirty="0"/>
            <a:t>Adekvātas un atbilstīgas </a:t>
          </a:r>
          <a:r>
            <a:rPr lang="lv-LV" sz="2500" dirty="0"/>
            <a:t>ziņas par ārzemnieku būtu tādas, kas, amatpersonas ieskatā, norāda uz iespējamu cilvēku tirdzniecības gadījumu (aizturēšanas apstākļi, ārzemnieka paskaidrojumi, cilvēku tirdzniecības indikatori u.c. apstākļi).</a:t>
          </a:r>
        </a:p>
      </dgm:t>
    </dgm:pt>
    <dgm:pt modelId="{3196AF55-2B95-4D97-941A-E72D4E933CD8}" type="parTrans" cxnId="{1D63FEB0-9474-4182-BA7F-09DB4C12CFD1}">
      <dgm:prSet/>
      <dgm:spPr/>
      <dgm:t>
        <a:bodyPr/>
        <a:lstStyle/>
        <a:p>
          <a:endParaRPr lang="lv-LV"/>
        </a:p>
      </dgm:t>
    </dgm:pt>
    <dgm:pt modelId="{E1397722-5B17-4277-8D38-509BA0B7DE28}" type="sibTrans" cxnId="{1D63FEB0-9474-4182-BA7F-09DB4C12CFD1}">
      <dgm:prSet/>
      <dgm:spPr/>
      <dgm:t>
        <a:bodyPr/>
        <a:lstStyle/>
        <a:p>
          <a:endParaRPr lang="lv-LV"/>
        </a:p>
      </dgm:t>
    </dgm:pt>
    <dgm:pt modelId="{17000EB0-0FC2-4C02-8DFA-BB3C46C5137D}" type="pres">
      <dgm:prSet presAssocID="{A6574D95-0F4B-430E-B326-006D818D9087}" presName="linear" presStyleCnt="0">
        <dgm:presLayoutVars>
          <dgm:animLvl val="lvl"/>
          <dgm:resizeHandles val="exact"/>
        </dgm:presLayoutVars>
      </dgm:prSet>
      <dgm:spPr/>
      <dgm:t>
        <a:bodyPr/>
        <a:lstStyle/>
        <a:p>
          <a:endParaRPr lang="lv-LV"/>
        </a:p>
      </dgm:t>
    </dgm:pt>
    <dgm:pt modelId="{8602DF2D-E58F-41C9-8924-E180CA681ABC}" type="pres">
      <dgm:prSet presAssocID="{753264A5-1942-4982-8534-D2A28C2D1A01}" presName="parentText" presStyleLbl="node1" presStyleIdx="0" presStyleCnt="1" custLinFactNeighborY="-43393">
        <dgm:presLayoutVars>
          <dgm:chMax val="0"/>
          <dgm:bulletEnabled val="1"/>
        </dgm:presLayoutVars>
      </dgm:prSet>
      <dgm:spPr/>
      <dgm:t>
        <a:bodyPr/>
        <a:lstStyle/>
        <a:p>
          <a:endParaRPr lang="lv-LV"/>
        </a:p>
      </dgm:t>
    </dgm:pt>
  </dgm:ptLst>
  <dgm:cxnLst>
    <dgm:cxn modelId="{50EA1700-EEC3-404A-85AF-09BB00AFAD78}" type="presOf" srcId="{A6574D95-0F4B-430E-B326-006D818D9087}" destId="{17000EB0-0FC2-4C02-8DFA-BB3C46C5137D}" srcOrd="0" destOrd="0" presId="urn:microsoft.com/office/officeart/2005/8/layout/vList2"/>
    <dgm:cxn modelId="{04209034-449E-4683-8500-15ED8F6091C5}" type="presOf" srcId="{753264A5-1942-4982-8534-D2A28C2D1A01}" destId="{8602DF2D-E58F-41C9-8924-E180CA681ABC}" srcOrd="0" destOrd="0" presId="urn:microsoft.com/office/officeart/2005/8/layout/vList2"/>
    <dgm:cxn modelId="{1D63FEB0-9474-4182-BA7F-09DB4C12CFD1}" srcId="{A6574D95-0F4B-430E-B326-006D818D9087}" destId="{753264A5-1942-4982-8534-D2A28C2D1A01}" srcOrd="0" destOrd="0" parTransId="{3196AF55-2B95-4D97-941A-E72D4E933CD8}" sibTransId="{E1397722-5B17-4277-8D38-509BA0B7DE28}"/>
    <dgm:cxn modelId="{9774941B-DF9A-44A3-B35A-9EB3A737728B}" type="presParOf" srcId="{17000EB0-0FC2-4C02-8DFA-BB3C46C5137D}" destId="{8602DF2D-E58F-41C9-8924-E180CA681ABC}" srcOrd="0"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B3519FCF-C24B-44AA-A3B0-9FD05B5635FB}" type="doc">
      <dgm:prSet loTypeId="urn:microsoft.com/office/officeart/2005/8/layout/vList5" loCatId="list" qsTypeId="urn:microsoft.com/office/officeart/2005/8/quickstyle/simple1" qsCatId="simple" csTypeId="urn:microsoft.com/office/officeart/2005/8/colors/accent0_3" csCatId="mainScheme" phldr="1"/>
      <dgm:spPr/>
      <dgm:t>
        <a:bodyPr/>
        <a:lstStyle/>
        <a:p>
          <a:endParaRPr lang="lv-LV"/>
        </a:p>
      </dgm:t>
    </dgm:pt>
    <dgm:pt modelId="{8DEC6AD7-68FE-4ED3-B20B-669591053CE0}">
      <dgm:prSet/>
      <dgm:spPr/>
      <dgm:t>
        <a:bodyPr/>
        <a:lstStyle/>
        <a:p>
          <a:r>
            <a:rPr lang="lv-LV" dirty="0"/>
            <a:t>Bāriņtiesas kā nepilngadīgās personas pārstāvja loma ir </a:t>
          </a:r>
          <a:r>
            <a:rPr lang="lv-LV" b="1" dirty="0"/>
            <a:t>nozīmīga</a:t>
          </a:r>
        </a:p>
      </dgm:t>
    </dgm:pt>
    <dgm:pt modelId="{5D620A1F-3022-4471-BF84-D08EF69D6AF0}" type="parTrans" cxnId="{C57AF7F5-5E2F-4B6E-82C6-0A8E821663C2}">
      <dgm:prSet/>
      <dgm:spPr/>
      <dgm:t>
        <a:bodyPr/>
        <a:lstStyle/>
        <a:p>
          <a:endParaRPr lang="lv-LV"/>
        </a:p>
      </dgm:t>
    </dgm:pt>
    <dgm:pt modelId="{0DB9EAB4-2340-47B2-8272-E0B79F41A580}" type="sibTrans" cxnId="{C57AF7F5-5E2F-4B6E-82C6-0A8E821663C2}">
      <dgm:prSet/>
      <dgm:spPr/>
      <dgm:t>
        <a:bodyPr/>
        <a:lstStyle/>
        <a:p>
          <a:endParaRPr lang="lv-LV"/>
        </a:p>
      </dgm:t>
    </dgm:pt>
    <dgm:pt modelId="{9781AEEC-A556-409A-B5CC-10900646ADC0}">
      <dgm:prSet custT="1"/>
      <dgm:spPr/>
      <dgm:t>
        <a:bodyPr/>
        <a:lstStyle/>
        <a:p>
          <a:r>
            <a:rPr lang="lv-LV" sz="2000" dirty="0"/>
            <a:t>bāriņtiesas funkcija ir sniegt atbalstu un palīdzību nepavadītai personai un pārstāvēt </a:t>
          </a:r>
          <a:r>
            <a:rPr lang="lv-LV" sz="2000" dirty="0" smtClean="0"/>
            <a:t>viņu;</a:t>
          </a:r>
          <a:endParaRPr lang="lv-LV" sz="2000" dirty="0"/>
        </a:p>
      </dgm:t>
    </dgm:pt>
    <dgm:pt modelId="{0E1DEEF4-3966-4E81-8A5D-0F0427F4623C}" type="parTrans" cxnId="{6EA8C7F0-9028-4ABC-9CD5-B58D568BB5A5}">
      <dgm:prSet/>
      <dgm:spPr/>
      <dgm:t>
        <a:bodyPr/>
        <a:lstStyle/>
        <a:p>
          <a:endParaRPr lang="lv-LV"/>
        </a:p>
      </dgm:t>
    </dgm:pt>
    <dgm:pt modelId="{B1F12170-2205-4767-A8A0-571467E6F5E7}" type="sibTrans" cxnId="{6EA8C7F0-9028-4ABC-9CD5-B58D568BB5A5}">
      <dgm:prSet/>
      <dgm:spPr/>
      <dgm:t>
        <a:bodyPr/>
        <a:lstStyle/>
        <a:p>
          <a:endParaRPr lang="lv-LV"/>
        </a:p>
      </dgm:t>
    </dgm:pt>
    <dgm:pt modelId="{D45FFDCF-3E9D-40A7-A2CC-D19249B7E9D4}">
      <dgm:prSet custT="1"/>
      <dgm:spPr/>
      <dgm:t>
        <a:bodyPr/>
        <a:lstStyle/>
        <a:p>
          <a:r>
            <a:rPr lang="lv-LV" sz="2000" dirty="0"/>
            <a:t>nodrošināt bērna labākās intereses un vajadzības, īstenot bērna tiesībspēju un rīcībspēju.</a:t>
          </a:r>
        </a:p>
      </dgm:t>
    </dgm:pt>
    <dgm:pt modelId="{32A162A0-786D-432F-BC82-6D5B3F731154}" type="parTrans" cxnId="{121E0659-5686-410C-8011-CCD53122C95A}">
      <dgm:prSet/>
      <dgm:spPr/>
      <dgm:t>
        <a:bodyPr/>
        <a:lstStyle/>
        <a:p>
          <a:endParaRPr lang="lv-LV"/>
        </a:p>
      </dgm:t>
    </dgm:pt>
    <dgm:pt modelId="{851C2CB9-CCD6-4134-B055-5EF03690EDBF}" type="sibTrans" cxnId="{121E0659-5686-410C-8011-CCD53122C95A}">
      <dgm:prSet/>
      <dgm:spPr/>
      <dgm:t>
        <a:bodyPr/>
        <a:lstStyle/>
        <a:p>
          <a:endParaRPr lang="lv-LV"/>
        </a:p>
      </dgm:t>
    </dgm:pt>
    <dgm:pt modelId="{B0AF5553-1266-4BFD-9520-1B67E9E205C3}" type="pres">
      <dgm:prSet presAssocID="{B3519FCF-C24B-44AA-A3B0-9FD05B5635FB}" presName="Name0" presStyleCnt="0">
        <dgm:presLayoutVars>
          <dgm:dir/>
          <dgm:animLvl val="lvl"/>
          <dgm:resizeHandles val="exact"/>
        </dgm:presLayoutVars>
      </dgm:prSet>
      <dgm:spPr/>
      <dgm:t>
        <a:bodyPr/>
        <a:lstStyle/>
        <a:p>
          <a:endParaRPr lang="lv-LV"/>
        </a:p>
      </dgm:t>
    </dgm:pt>
    <dgm:pt modelId="{BD9E1A33-7BAF-4D1D-B1FA-6A69E4D44860}" type="pres">
      <dgm:prSet presAssocID="{8DEC6AD7-68FE-4ED3-B20B-669591053CE0}" presName="linNode" presStyleCnt="0"/>
      <dgm:spPr/>
    </dgm:pt>
    <dgm:pt modelId="{EA97868B-360F-4597-9A95-B87810AAE91C}" type="pres">
      <dgm:prSet presAssocID="{8DEC6AD7-68FE-4ED3-B20B-669591053CE0}" presName="parentText" presStyleLbl="node1" presStyleIdx="0" presStyleCnt="1" custScaleX="90536" custScaleY="92318">
        <dgm:presLayoutVars>
          <dgm:chMax val="1"/>
          <dgm:bulletEnabled val="1"/>
        </dgm:presLayoutVars>
      </dgm:prSet>
      <dgm:spPr/>
      <dgm:t>
        <a:bodyPr/>
        <a:lstStyle/>
        <a:p>
          <a:endParaRPr lang="lv-LV"/>
        </a:p>
      </dgm:t>
    </dgm:pt>
    <dgm:pt modelId="{A8B036F7-E929-40DA-9548-F2B96DB3D70B}" type="pres">
      <dgm:prSet presAssocID="{8DEC6AD7-68FE-4ED3-B20B-669591053CE0}" presName="descendantText" presStyleLbl="alignAccFollowNode1" presStyleIdx="0" presStyleCnt="1">
        <dgm:presLayoutVars>
          <dgm:bulletEnabled val="1"/>
        </dgm:presLayoutVars>
      </dgm:prSet>
      <dgm:spPr/>
      <dgm:t>
        <a:bodyPr/>
        <a:lstStyle/>
        <a:p>
          <a:endParaRPr lang="lv-LV"/>
        </a:p>
      </dgm:t>
    </dgm:pt>
  </dgm:ptLst>
  <dgm:cxnLst>
    <dgm:cxn modelId="{9C064E18-63E5-46BE-ACCC-293F305405E0}" type="presOf" srcId="{D45FFDCF-3E9D-40A7-A2CC-D19249B7E9D4}" destId="{A8B036F7-E929-40DA-9548-F2B96DB3D70B}" srcOrd="0" destOrd="1" presId="urn:microsoft.com/office/officeart/2005/8/layout/vList5"/>
    <dgm:cxn modelId="{566E11C1-7E24-47E4-A37A-7033B6F5C818}" type="presOf" srcId="{9781AEEC-A556-409A-B5CC-10900646ADC0}" destId="{A8B036F7-E929-40DA-9548-F2B96DB3D70B}" srcOrd="0" destOrd="0" presId="urn:microsoft.com/office/officeart/2005/8/layout/vList5"/>
    <dgm:cxn modelId="{C57AF7F5-5E2F-4B6E-82C6-0A8E821663C2}" srcId="{B3519FCF-C24B-44AA-A3B0-9FD05B5635FB}" destId="{8DEC6AD7-68FE-4ED3-B20B-669591053CE0}" srcOrd="0" destOrd="0" parTransId="{5D620A1F-3022-4471-BF84-D08EF69D6AF0}" sibTransId="{0DB9EAB4-2340-47B2-8272-E0B79F41A580}"/>
    <dgm:cxn modelId="{121E0659-5686-410C-8011-CCD53122C95A}" srcId="{8DEC6AD7-68FE-4ED3-B20B-669591053CE0}" destId="{D45FFDCF-3E9D-40A7-A2CC-D19249B7E9D4}" srcOrd="1" destOrd="0" parTransId="{32A162A0-786D-432F-BC82-6D5B3F731154}" sibTransId="{851C2CB9-CCD6-4134-B055-5EF03690EDBF}"/>
    <dgm:cxn modelId="{6EA8C7F0-9028-4ABC-9CD5-B58D568BB5A5}" srcId="{8DEC6AD7-68FE-4ED3-B20B-669591053CE0}" destId="{9781AEEC-A556-409A-B5CC-10900646ADC0}" srcOrd="0" destOrd="0" parTransId="{0E1DEEF4-3966-4E81-8A5D-0F0427F4623C}" sibTransId="{B1F12170-2205-4767-A8A0-571467E6F5E7}"/>
    <dgm:cxn modelId="{98ED7BFC-D067-49B4-B87E-2FB746D402F2}" type="presOf" srcId="{8DEC6AD7-68FE-4ED3-B20B-669591053CE0}" destId="{EA97868B-360F-4597-9A95-B87810AAE91C}" srcOrd="0" destOrd="0" presId="urn:microsoft.com/office/officeart/2005/8/layout/vList5"/>
    <dgm:cxn modelId="{38F711A5-921C-432C-B6F4-3FDB4E9E073F}" type="presOf" srcId="{B3519FCF-C24B-44AA-A3B0-9FD05B5635FB}" destId="{B0AF5553-1266-4BFD-9520-1B67E9E205C3}" srcOrd="0" destOrd="0" presId="urn:microsoft.com/office/officeart/2005/8/layout/vList5"/>
    <dgm:cxn modelId="{32EEC9E0-2C45-4749-8DAE-520740507B8C}" type="presParOf" srcId="{B0AF5553-1266-4BFD-9520-1B67E9E205C3}" destId="{BD9E1A33-7BAF-4D1D-B1FA-6A69E4D44860}" srcOrd="0" destOrd="0" presId="urn:microsoft.com/office/officeart/2005/8/layout/vList5"/>
    <dgm:cxn modelId="{E5543EA9-4C17-4544-9431-981412E6ABDB}" type="presParOf" srcId="{BD9E1A33-7BAF-4D1D-B1FA-6A69E4D44860}" destId="{EA97868B-360F-4597-9A95-B87810AAE91C}" srcOrd="0" destOrd="0" presId="urn:microsoft.com/office/officeart/2005/8/layout/vList5"/>
    <dgm:cxn modelId="{1C184B98-59C3-4E28-A233-2724213C9EF4}" type="presParOf" srcId="{BD9E1A33-7BAF-4D1D-B1FA-6A69E4D44860}" destId="{A8B036F7-E929-40DA-9548-F2B96DB3D70B}"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375DB5EE-7C88-4349-AA71-6AAAA0DEB908}" type="doc">
      <dgm:prSet loTypeId="urn:microsoft.com/office/officeart/2005/8/layout/chevron2" loCatId="process" qsTypeId="urn:microsoft.com/office/officeart/2005/8/quickstyle/simple1" qsCatId="simple" csTypeId="urn:microsoft.com/office/officeart/2005/8/colors/accent0_3" csCatId="mainScheme" phldr="1"/>
      <dgm:spPr/>
      <dgm:t>
        <a:bodyPr/>
        <a:lstStyle/>
        <a:p>
          <a:endParaRPr lang="lv-LV"/>
        </a:p>
      </dgm:t>
    </dgm:pt>
    <dgm:pt modelId="{CC4C9627-6C72-436F-9393-83B7246AD6B9}">
      <dgm:prSet/>
      <dgm:spPr/>
      <dgm:t>
        <a:bodyPr/>
        <a:lstStyle/>
        <a:p>
          <a:r>
            <a:rPr lang="lv-LV" dirty="0"/>
            <a:t>Bāriņtiesai jāpiedalās:</a:t>
          </a:r>
        </a:p>
      </dgm:t>
    </dgm:pt>
    <dgm:pt modelId="{8034E8B1-947B-4623-8FAA-B511E7AA2F88}" type="parTrans" cxnId="{2C883DE5-33DD-45B1-BF7B-5466CE3787EB}">
      <dgm:prSet/>
      <dgm:spPr/>
      <dgm:t>
        <a:bodyPr/>
        <a:lstStyle/>
        <a:p>
          <a:endParaRPr lang="lv-LV"/>
        </a:p>
      </dgm:t>
    </dgm:pt>
    <dgm:pt modelId="{A0CF8D65-5353-4F03-BABB-42E3A60F21A6}" type="sibTrans" cxnId="{2C883DE5-33DD-45B1-BF7B-5466CE3787EB}">
      <dgm:prSet/>
      <dgm:spPr/>
      <dgm:t>
        <a:bodyPr/>
        <a:lstStyle/>
        <a:p>
          <a:endParaRPr lang="lv-LV"/>
        </a:p>
      </dgm:t>
    </dgm:pt>
    <dgm:pt modelId="{D1F9570E-47D4-443F-9A4D-4A080066FADF}">
      <dgm:prSet/>
      <dgm:spPr/>
      <dgm:t>
        <a:bodyPr/>
        <a:lstStyle/>
        <a:p>
          <a:r>
            <a:rPr lang="lv-LV" dirty="0"/>
            <a:t>nepilngadīgā izraidāmā ārzemnieka bez pavadības sākotnējā </a:t>
          </a:r>
          <a:r>
            <a:rPr lang="lv-LV" b="1" dirty="0" smtClean="0"/>
            <a:t>aptaujā;</a:t>
          </a:r>
          <a:endParaRPr lang="lv-LV" b="1" dirty="0"/>
        </a:p>
      </dgm:t>
    </dgm:pt>
    <dgm:pt modelId="{BF15FC24-BB9D-4BD5-88E9-378684A80DE8}" type="parTrans" cxnId="{E5905CE1-47C6-4F1B-823D-B8F604626379}">
      <dgm:prSet/>
      <dgm:spPr/>
      <dgm:t>
        <a:bodyPr/>
        <a:lstStyle/>
        <a:p>
          <a:endParaRPr lang="lv-LV"/>
        </a:p>
      </dgm:t>
    </dgm:pt>
    <dgm:pt modelId="{662AD862-43E9-427B-ADEE-E48C8B0AB52E}" type="sibTrans" cxnId="{E5905CE1-47C6-4F1B-823D-B8F604626379}">
      <dgm:prSet/>
      <dgm:spPr/>
      <dgm:t>
        <a:bodyPr/>
        <a:lstStyle/>
        <a:p>
          <a:endParaRPr lang="lv-LV"/>
        </a:p>
      </dgm:t>
    </dgm:pt>
    <dgm:pt modelId="{7D8B026F-C2A0-4B15-A0B5-C692CBCFDC84}">
      <dgm:prSet/>
      <dgm:spPr/>
      <dgm:t>
        <a:bodyPr/>
        <a:lstStyle/>
        <a:p>
          <a:r>
            <a:rPr lang="lv-LV" dirty="0"/>
            <a:t>aizturēšanas </a:t>
          </a:r>
          <a:r>
            <a:rPr lang="lv-LV" b="1" dirty="0"/>
            <a:t>protokola </a:t>
          </a:r>
          <a:r>
            <a:rPr lang="lv-LV" b="1" dirty="0" smtClean="0"/>
            <a:t>sastādīšanā;</a:t>
          </a:r>
          <a:endParaRPr lang="lv-LV" b="1" dirty="0"/>
        </a:p>
      </dgm:t>
    </dgm:pt>
    <dgm:pt modelId="{CB283CA4-127C-46B5-AF27-F6F0F1F65C77}" type="parTrans" cxnId="{366F9723-C177-48F5-8F74-9F061DFD2EF0}">
      <dgm:prSet/>
      <dgm:spPr/>
      <dgm:t>
        <a:bodyPr/>
        <a:lstStyle/>
        <a:p>
          <a:endParaRPr lang="lv-LV"/>
        </a:p>
      </dgm:t>
    </dgm:pt>
    <dgm:pt modelId="{38CFEFDB-1D40-43C1-9803-AF05848A3CC0}" type="sibTrans" cxnId="{366F9723-C177-48F5-8F74-9F061DFD2EF0}">
      <dgm:prSet/>
      <dgm:spPr/>
      <dgm:t>
        <a:bodyPr/>
        <a:lstStyle/>
        <a:p>
          <a:endParaRPr lang="lv-LV"/>
        </a:p>
      </dgm:t>
    </dgm:pt>
    <dgm:pt modelId="{2F96407F-1B39-449C-A1CC-C213E5843423}">
      <dgm:prSet/>
      <dgm:spPr/>
      <dgm:t>
        <a:bodyPr/>
        <a:lstStyle/>
        <a:p>
          <a:r>
            <a:rPr lang="lv-LV" b="1" dirty="0"/>
            <a:t>padziļinātās pārrunās </a:t>
          </a:r>
          <a:r>
            <a:rPr lang="lv-LV" dirty="0"/>
            <a:t>ar nepilngadīgo </a:t>
          </a:r>
          <a:r>
            <a:rPr lang="lv-LV" dirty="0" smtClean="0"/>
            <a:t>personu</a:t>
          </a:r>
          <a:endParaRPr lang="lv-LV" dirty="0"/>
        </a:p>
      </dgm:t>
    </dgm:pt>
    <dgm:pt modelId="{24A89A26-85B3-46E6-8DE4-3E03D1CADF22}" type="parTrans" cxnId="{2B1C758C-9A43-4429-AFE7-14A125A36EE4}">
      <dgm:prSet/>
      <dgm:spPr/>
      <dgm:t>
        <a:bodyPr/>
        <a:lstStyle/>
        <a:p>
          <a:endParaRPr lang="lv-LV"/>
        </a:p>
      </dgm:t>
    </dgm:pt>
    <dgm:pt modelId="{E33FF576-7BDB-49B8-BFDF-C3584C7F5699}" type="sibTrans" cxnId="{2B1C758C-9A43-4429-AFE7-14A125A36EE4}">
      <dgm:prSet/>
      <dgm:spPr/>
      <dgm:t>
        <a:bodyPr/>
        <a:lstStyle/>
        <a:p>
          <a:endParaRPr lang="lv-LV"/>
        </a:p>
      </dgm:t>
    </dgm:pt>
    <dgm:pt modelId="{BDB42F17-BC27-43B9-ABC7-2AE2BFDDAC9C}">
      <dgm:prSet/>
      <dgm:spPr/>
      <dgm:t>
        <a:bodyPr/>
        <a:lstStyle/>
        <a:p>
          <a:r>
            <a:rPr lang="lv-LV" dirty="0"/>
            <a:t>un jāpārstāv nepilngadīgais bez pavadības </a:t>
          </a:r>
          <a:r>
            <a:rPr lang="lv-LV" dirty="0" smtClean="0"/>
            <a:t>tiesā, un </a:t>
          </a:r>
          <a:endParaRPr lang="lv-LV" dirty="0"/>
        </a:p>
      </dgm:t>
    </dgm:pt>
    <dgm:pt modelId="{AE4D8190-66B8-406C-843E-1FCC0A55A251}" type="parTrans" cxnId="{7E23D941-AE3C-45B4-BFB2-7002191EA52A}">
      <dgm:prSet/>
      <dgm:spPr/>
      <dgm:t>
        <a:bodyPr/>
        <a:lstStyle/>
        <a:p>
          <a:endParaRPr lang="lv-LV"/>
        </a:p>
      </dgm:t>
    </dgm:pt>
    <dgm:pt modelId="{2685CA0F-27B0-4792-B63A-8D24068C119D}" type="sibTrans" cxnId="{7E23D941-AE3C-45B4-BFB2-7002191EA52A}">
      <dgm:prSet/>
      <dgm:spPr/>
      <dgm:t>
        <a:bodyPr/>
        <a:lstStyle/>
        <a:p>
          <a:endParaRPr lang="lv-LV"/>
        </a:p>
      </dgm:t>
    </dgm:pt>
    <dgm:pt modelId="{C41008D4-D5DA-49F8-9F97-33472A3EB28A}">
      <dgm:prSet/>
      <dgm:spPr/>
      <dgm:t>
        <a:bodyPr/>
        <a:lstStyle/>
        <a:p>
          <a:r>
            <a:rPr lang="lv-LV" dirty="0"/>
            <a:t>ja iespējams, </a:t>
          </a:r>
          <a:r>
            <a:rPr lang="lv-LV" b="1" dirty="0"/>
            <a:t>faktiskajā izraidīšanā</a:t>
          </a:r>
          <a:r>
            <a:rPr lang="lv-LV" dirty="0"/>
            <a:t>, kā arī visās citās procesuālajās darbībās. </a:t>
          </a:r>
        </a:p>
      </dgm:t>
    </dgm:pt>
    <dgm:pt modelId="{46E90E22-A60B-4AD7-ACF3-36729C3781F9}" type="parTrans" cxnId="{66503D90-3C66-43E3-90FE-3AFD0B35C94A}">
      <dgm:prSet/>
      <dgm:spPr/>
      <dgm:t>
        <a:bodyPr/>
        <a:lstStyle/>
        <a:p>
          <a:endParaRPr lang="lv-LV"/>
        </a:p>
      </dgm:t>
    </dgm:pt>
    <dgm:pt modelId="{4BF367D7-217D-4512-97AD-11874E00712F}" type="sibTrans" cxnId="{66503D90-3C66-43E3-90FE-3AFD0B35C94A}">
      <dgm:prSet/>
      <dgm:spPr/>
      <dgm:t>
        <a:bodyPr/>
        <a:lstStyle/>
        <a:p>
          <a:endParaRPr lang="lv-LV"/>
        </a:p>
      </dgm:t>
    </dgm:pt>
    <dgm:pt modelId="{5B3311AC-B9C9-41BA-ADA7-4A52CA75D26F}">
      <dgm:prSet/>
      <dgm:spPr/>
      <dgm:t>
        <a:bodyPr/>
        <a:lstStyle/>
        <a:p>
          <a:r>
            <a:rPr lang="lv-LV" dirty="0"/>
            <a:t>procesuālajos pasākumos pēc viņa </a:t>
          </a:r>
          <a:r>
            <a:rPr lang="lv-LV" dirty="0" smtClean="0"/>
            <a:t>aizturēšanas;</a:t>
          </a:r>
          <a:endParaRPr lang="lv-LV" dirty="0"/>
        </a:p>
      </dgm:t>
    </dgm:pt>
    <dgm:pt modelId="{56F43383-DFDA-4686-BA7C-8680F938AF2B}" type="sibTrans" cxnId="{20657758-A482-4781-81FE-5F8EDDFAAEDA}">
      <dgm:prSet/>
      <dgm:spPr/>
      <dgm:t>
        <a:bodyPr/>
        <a:lstStyle/>
        <a:p>
          <a:endParaRPr lang="lv-LV"/>
        </a:p>
      </dgm:t>
    </dgm:pt>
    <dgm:pt modelId="{D294FADF-3E7D-4EA9-B2F1-CDAEDAD17092}" type="parTrans" cxnId="{20657758-A482-4781-81FE-5F8EDDFAAEDA}">
      <dgm:prSet/>
      <dgm:spPr/>
      <dgm:t>
        <a:bodyPr/>
        <a:lstStyle/>
        <a:p>
          <a:endParaRPr lang="lv-LV"/>
        </a:p>
      </dgm:t>
    </dgm:pt>
    <dgm:pt modelId="{CFF66CDA-A693-460B-9BDB-6B4FEDB32AF0}" type="pres">
      <dgm:prSet presAssocID="{375DB5EE-7C88-4349-AA71-6AAAA0DEB908}" presName="linearFlow" presStyleCnt="0">
        <dgm:presLayoutVars>
          <dgm:dir/>
          <dgm:animLvl val="lvl"/>
          <dgm:resizeHandles val="exact"/>
        </dgm:presLayoutVars>
      </dgm:prSet>
      <dgm:spPr/>
      <dgm:t>
        <a:bodyPr/>
        <a:lstStyle/>
        <a:p>
          <a:endParaRPr lang="lv-LV"/>
        </a:p>
      </dgm:t>
    </dgm:pt>
    <dgm:pt modelId="{C38D3CF5-98B8-4421-B2C8-B421DD3DBBD2}" type="pres">
      <dgm:prSet presAssocID="{CC4C9627-6C72-436F-9393-83B7246AD6B9}" presName="composite" presStyleCnt="0"/>
      <dgm:spPr/>
    </dgm:pt>
    <dgm:pt modelId="{A628A6F8-B613-47B9-AEFB-2144F30E89A9}" type="pres">
      <dgm:prSet presAssocID="{CC4C9627-6C72-436F-9393-83B7246AD6B9}" presName="parentText" presStyleLbl="alignNode1" presStyleIdx="0" presStyleCnt="1">
        <dgm:presLayoutVars>
          <dgm:chMax val="1"/>
          <dgm:bulletEnabled val="1"/>
        </dgm:presLayoutVars>
      </dgm:prSet>
      <dgm:spPr/>
      <dgm:t>
        <a:bodyPr/>
        <a:lstStyle/>
        <a:p>
          <a:endParaRPr lang="lv-LV"/>
        </a:p>
      </dgm:t>
    </dgm:pt>
    <dgm:pt modelId="{4A88CC4E-2401-428E-BB7E-6ACB92BD5CA2}" type="pres">
      <dgm:prSet presAssocID="{CC4C9627-6C72-436F-9393-83B7246AD6B9}" presName="descendantText" presStyleLbl="alignAcc1" presStyleIdx="0" presStyleCnt="1" custLinFactNeighborX="620" custLinFactNeighborY="15783">
        <dgm:presLayoutVars>
          <dgm:bulletEnabled val="1"/>
        </dgm:presLayoutVars>
      </dgm:prSet>
      <dgm:spPr/>
      <dgm:t>
        <a:bodyPr/>
        <a:lstStyle/>
        <a:p>
          <a:endParaRPr lang="lv-LV"/>
        </a:p>
      </dgm:t>
    </dgm:pt>
  </dgm:ptLst>
  <dgm:cxnLst>
    <dgm:cxn modelId="{366F9723-C177-48F5-8F74-9F061DFD2EF0}" srcId="{CC4C9627-6C72-436F-9393-83B7246AD6B9}" destId="{7D8B026F-C2A0-4B15-A0B5-C692CBCFDC84}" srcOrd="1" destOrd="0" parTransId="{CB283CA4-127C-46B5-AF27-F6F0F1F65C77}" sibTransId="{38CFEFDB-1D40-43C1-9803-AF05848A3CC0}"/>
    <dgm:cxn modelId="{7E23D941-AE3C-45B4-BFB2-7002191EA52A}" srcId="{CC4C9627-6C72-436F-9393-83B7246AD6B9}" destId="{BDB42F17-BC27-43B9-ABC7-2AE2BFDDAC9C}" srcOrd="4" destOrd="0" parTransId="{AE4D8190-66B8-406C-843E-1FCC0A55A251}" sibTransId="{2685CA0F-27B0-4792-B63A-8D24068C119D}"/>
    <dgm:cxn modelId="{C6F2419E-F958-410A-9B17-F50B6E532DC2}" type="presOf" srcId="{BDB42F17-BC27-43B9-ABC7-2AE2BFDDAC9C}" destId="{4A88CC4E-2401-428E-BB7E-6ACB92BD5CA2}" srcOrd="0" destOrd="4" presId="urn:microsoft.com/office/officeart/2005/8/layout/chevron2"/>
    <dgm:cxn modelId="{9709B75B-2ED7-46FF-ABBF-D8E368BB5E08}" type="presOf" srcId="{5B3311AC-B9C9-41BA-ADA7-4A52CA75D26F}" destId="{4A88CC4E-2401-428E-BB7E-6ACB92BD5CA2}" srcOrd="0" destOrd="2" presId="urn:microsoft.com/office/officeart/2005/8/layout/chevron2"/>
    <dgm:cxn modelId="{61266296-7D04-4D07-8594-8AF88BAB3058}" type="presOf" srcId="{C41008D4-D5DA-49F8-9F97-33472A3EB28A}" destId="{4A88CC4E-2401-428E-BB7E-6ACB92BD5CA2}" srcOrd="0" destOrd="5" presId="urn:microsoft.com/office/officeart/2005/8/layout/chevron2"/>
    <dgm:cxn modelId="{2B1C758C-9A43-4429-AFE7-14A125A36EE4}" srcId="{CC4C9627-6C72-436F-9393-83B7246AD6B9}" destId="{2F96407F-1B39-449C-A1CC-C213E5843423}" srcOrd="3" destOrd="0" parTransId="{24A89A26-85B3-46E6-8DE4-3E03D1CADF22}" sibTransId="{E33FF576-7BDB-49B8-BFDF-C3584C7F5699}"/>
    <dgm:cxn modelId="{6B80E5E7-36CE-40FF-8395-C280BE3DBB00}" type="presOf" srcId="{375DB5EE-7C88-4349-AA71-6AAAA0DEB908}" destId="{CFF66CDA-A693-460B-9BDB-6B4FEDB32AF0}" srcOrd="0" destOrd="0" presId="urn:microsoft.com/office/officeart/2005/8/layout/chevron2"/>
    <dgm:cxn modelId="{E5905CE1-47C6-4F1B-823D-B8F604626379}" srcId="{CC4C9627-6C72-436F-9393-83B7246AD6B9}" destId="{D1F9570E-47D4-443F-9A4D-4A080066FADF}" srcOrd="0" destOrd="0" parTransId="{BF15FC24-BB9D-4BD5-88E9-378684A80DE8}" sibTransId="{662AD862-43E9-427B-ADEE-E48C8B0AB52E}"/>
    <dgm:cxn modelId="{6B7BA3A4-2E2A-486A-A97A-AEA50C75BFE7}" type="presOf" srcId="{7D8B026F-C2A0-4B15-A0B5-C692CBCFDC84}" destId="{4A88CC4E-2401-428E-BB7E-6ACB92BD5CA2}" srcOrd="0" destOrd="1" presId="urn:microsoft.com/office/officeart/2005/8/layout/chevron2"/>
    <dgm:cxn modelId="{5A7D8BBC-5B7E-406A-B091-A2130CB8FBD7}" type="presOf" srcId="{CC4C9627-6C72-436F-9393-83B7246AD6B9}" destId="{A628A6F8-B613-47B9-AEFB-2144F30E89A9}" srcOrd="0" destOrd="0" presId="urn:microsoft.com/office/officeart/2005/8/layout/chevron2"/>
    <dgm:cxn modelId="{BAD22E85-BB03-412E-A121-F3012B0D4A9C}" type="presOf" srcId="{2F96407F-1B39-449C-A1CC-C213E5843423}" destId="{4A88CC4E-2401-428E-BB7E-6ACB92BD5CA2}" srcOrd="0" destOrd="3" presId="urn:microsoft.com/office/officeart/2005/8/layout/chevron2"/>
    <dgm:cxn modelId="{1815C5F0-34C4-4171-BEE8-E10BBCFEEED2}" type="presOf" srcId="{D1F9570E-47D4-443F-9A4D-4A080066FADF}" destId="{4A88CC4E-2401-428E-BB7E-6ACB92BD5CA2}" srcOrd="0" destOrd="0" presId="urn:microsoft.com/office/officeart/2005/8/layout/chevron2"/>
    <dgm:cxn modelId="{20657758-A482-4781-81FE-5F8EDDFAAEDA}" srcId="{CC4C9627-6C72-436F-9393-83B7246AD6B9}" destId="{5B3311AC-B9C9-41BA-ADA7-4A52CA75D26F}" srcOrd="2" destOrd="0" parTransId="{D294FADF-3E7D-4EA9-B2F1-CDAEDAD17092}" sibTransId="{56F43383-DFDA-4686-BA7C-8680F938AF2B}"/>
    <dgm:cxn modelId="{2C883DE5-33DD-45B1-BF7B-5466CE3787EB}" srcId="{375DB5EE-7C88-4349-AA71-6AAAA0DEB908}" destId="{CC4C9627-6C72-436F-9393-83B7246AD6B9}" srcOrd="0" destOrd="0" parTransId="{8034E8B1-947B-4623-8FAA-B511E7AA2F88}" sibTransId="{A0CF8D65-5353-4F03-BABB-42E3A60F21A6}"/>
    <dgm:cxn modelId="{66503D90-3C66-43E3-90FE-3AFD0B35C94A}" srcId="{CC4C9627-6C72-436F-9393-83B7246AD6B9}" destId="{C41008D4-D5DA-49F8-9F97-33472A3EB28A}" srcOrd="5" destOrd="0" parTransId="{46E90E22-A60B-4AD7-ACF3-36729C3781F9}" sibTransId="{4BF367D7-217D-4512-97AD-11874E00712F}"/>
    <dgm:cxn modelId="{8237757E-CE37-4C51-BB65-1EB2F6A7C538}" type="presParOf" srcId="{CFF66CDA-A693-460B-9BDB-6B4FEDB32AF0}" destId="{C38D3CF5-98B8-4421-B2C8-B421DD3DBBD2}" srcOrd="0" destOrd="0" presId="urn:microsoft.com/office/officeart/2005/8/layout/chevron2"/>
    <dgm:cxn modelId="{4F7B0094-0869-4207-AA60-77AB4F2CAF0F}" type="presParOf" srcId="{C38D3CF5-98B8-4421-B2C8-B421DD3DBBD2}" destId="{A628A6F8-B613-47B9-AEFB-2144F30E89A9}" srcOrd="0" destOrd="0" presId="urn:microsoft.com/office/officeart/2005/8/layout/chevron2"/>
    <dgm:cxn modelId="{CFB40CDA-0A62-4A5D-92F2-41BFEB606108}" type="presParOf" srcId="{C38D3CF5-98B8-4421-B2C8-B421DD3DBBD2}" destId="{4A88CC4E-2401-428E-BB7E-6ACB92BD5CA2}"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FCF93CF8-F6B9-4969-8574-5A385C7CA5EE}" type="doc">
      <dgm:prSet loTypeId="urn:microsoft.com/office/officeart/2005/8/layout/process1" loCatId="process" qsTypeId="urn:microsoft.com/office/officeart/2005/8/quickstyle/simple1" qsCatId="simple" csTypeId="urn:microsoft.com/office/officeart/2005/8/colors/accent0_1" csCatId="mainScheme" phldr="1"/>
      <dgm:spPr/>
      <dgm:t>
        <a:bodyPr/>
        <a:lstStyle/>
        <a:p>
          <a:endParaRPr lang="lv-LV"/>
        </a:p>
      </dgm:t>
    </dgm:pt>
    <dgm:pt modelId="{57C0E32E-3454-4D41-AEC0-CA22B4C24742}">
      <dgm:prSet/>
      <dgm:spPr/>
      <dgm:t>
        <a:bodyPr/>
        <a:lstStyle/>
        <a:p>
          <a:r>
            <a:rPr lang="lv-LV" dirty="0"/>
            <a:t>Ja bāriņtiesa šajās pārrunās konstatē iespējamu cilvēku tirdzniecības gadījumu, tālākā sadarbība ir identiska jau iepriekš </a:t>
          </a:r>
          <a:r>
            <a:rPr lang="lv-LV" dirty="0" smtClean="0"/>
            <a:t>norādītajam:</a:t>
          </a:r>
          <a:endParaRPr lang="lv-LV" dirty="0"/>
        </a:p>
      </dgm:t>
    </dgm:pt>
    <dgm:pt modelId="{E441F313-4365-4441-9176-C2311A695324}" type="parTrans" cxnId="{F0907D3A-F5FE-4469-9500-F02D6CFE84D2}">
      <dgm:prSet/>
      <dgm:spPr/>
      <dgm:t>
        <a:bodyPr/>
        <a:lstStyle/>
        <a:p>
          <a:endParaRPr lang="lv-LV"/>
        </a:p>
      </dgm:t>
    </dgm:pt>
    <dgm:pt modelId="{7834DA1E-9257-4AD6-8AE5-67582DF2B630}" type="sibTrans" cxnId="{F0907D3A-F5FE-4469-9500-F02D6CFE84D2}">
      <dgm:prSet/>
      <dgm:spPr/>
      <dgm:t>
        <a:bodyPr/>
        <a:lstStyle/>
        <a:p>
          <a:endParaRPr lang="lv-LV"/>
        </a:p>
      </dgm:t>
    </dgm:pt>
    <dgm:pt modelId="{9D415F5C-52AB-471B-BDBC-5B70F5A514B3}" type="pres">
      <dgm:prSet presAssocID="{FCF93CF8-F6B9-4969-8574-5A385C7CA5EE}" presName="Name0" presStyleCnt="0">
        <dgm:presLayoutVars>
          <dgm:dir/>
          <dgm:resizeHandles val="exact"/>
        </dgm:presLayoutVars>
      </dgm:prSet>
      <dgm:spPr/>
      <dgm:t>
        <a:bodyPr/>
        <a:lstStyle/>
        <a:p>
          <a:endParaRPr lang="lv-LV"/>
        </a:p>
      </dgm:t>
    </dgm:pt>
    <dgm:pt modelId="{AF14B7C4-041D-499B-8603-5AF6BD911D3E}" type="pres">
      <dgm:prSet presAssocID="{57C0E32E-3454-4D41-AEC0-CA22B4C24742}" presName="node" presStyleLbl="node1" presStyleIdx="0" presStyleCnt="1" custScaleY="15963" custLinFactNeighborY="4036">
        <dgm:presLayoutVars>
          <dgm:bulletEnabled val="1"/>
        </dgm:presLayoutVars>
      </dgm:prSet>
      <dgm:spPr/>
      <dgm:t>
        <a:bodyPr/>
        <a:lstStyle/>
        <a:p>
          <a:endParaRPr lang="lv-LV"/>
        </a:p>
      </dgm:t>
    </dgm:pt>
  </dgm:ptLst>
  <dgm:cxnLst>
    <dgm:cxn modelId="{F0907D3A-F5FE-4469-9500-F02D6CFE84D2}" srcId="{FCF93CF8-F6B9-4969-8574-5A385C7CA5EE}" destId="{57C0E32E-3454-4D41-AEC0-CA22B4C24742}" srcOrd="0" destOrd="0" parTransId="{E441F313-4365-4441-9176-C2311A695324}" sibTransId="{7834DA1E-9257-4AD6-8AE5-67582DF2B630}"/>
    <dgm:cxn modelId="{7B77BD82-D3D8-48E8-9D93-7A6AE131E281}" type="presOf" srcId="{57C0E32E-3454-4D41-AEC0-CA22B4C24742}" destId="{AF14B7C4-041D-499B-8603-5AF6BD911D3E}" srcOrd="0" destOrd="0" presId="urn:microsoft.com/office/officeart/2005/8/layout/process1"/>
    <dgm:cxn modelId="{9317EAE1-6321-48CD-B47F-66B6082DDC98}" type="presOf" srcId="{FCF93CF8-F6B9-4969-8574-5A385C7CA5EE}" destId="{9D415F5C-52AB-471B-BDBC-5B70F5A514B3}" srcOrd="0" destOrd="0" presId="urn:microsoft.com/office/officeart/2005/8/layout/process1"/>
    <dgm:cxn modelId="{41D63B8D-03F3-4855-8128-AAD0E021753A}" type="presParOf" srcId="{9D415F5C-52AB-471B-BDBC-5B70F5A514B3}" destId="{AF14B7C4-041D-499B-8603-5AF6BD911D3E}" srcOrd="0" destOrd="0" presId="urn:microsoft.com/office/officeart/2005/8/layout/process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E00A41C-4524-440B-BBFF-7B2958E10B75}" type="doc">
      <dgm:prSet loTypeId="urn:microsoft.com/office/officeart/2005/8/layout/hProcess9" loCatId="process" qsTypeId="urn:microsoft.com/office/officeart/2005/8/quickstyle/simple1" qsCatId="simple" csTypeId="urn:microsoft.com/office/officeart/2005/8/colors/accent1_1" csCatId="accent1" phldr="1"/>
      <dgm:spPr/>
      <dgm:t>
        <a:bodyPr/>
        <a:lstStyle/>
        <a:p>
          <a:endParaRPr lang="lv-LV"/>
        </a:p>
      </dgm:t>
    </dgm:pt>
    <dgm:pt modelId="{E02559AD-9BBA-4628-940E-43FB317C1415}">
      <dgm:prSet custT="1"/>
      <dgm:spPr/>
      <dgm:t>
        <a:bodyPr/>
        <a:lstStyle/>
        <a:p>
          <a:pPr algn="ctr"/>
          <a:r>
            <a:rPr lang="lv-LV" sz="1600" dirty="0"/>
            <a:t>Informācija par iespējamu cilvēku tirdzniecības gadījumu nekavējoties ir jāsniedz </a:t>
          </a:r>
          <a:r>
            <a:rPr lang="lv-LV" sz="1600" dirty="0" smtClean="0"/>
            <a:t>Valsts policijas Galvenās kriminālpolicijas pārvaldes Organizētās noziedzības apkarošanas pārvaldei (</a:t>
          </a:r>
          <a:r>
            <a:rPr lang="lv-LV" sz="1600" dirty="0" err="1" smtClean="0"/>
            <a:t>VP</a:t>
          </a:r>
          <a:r>
            <a:rPr lang="lv-LV" sz="1600" dirty="0" smtClean="0"/>
            <a:t> </a:t>
          </a:r>
          <a:r>
            <a:rPr lang="lv-LV" sz="1600" smtClean="0"/>
            <a:t>GKPP </a:t>
          </a:r>
          <a:r>
            <a:rPr lang="lv-LV" sz="1600" dirty="0" err="1" smtClean="0"/>
            <a:t>ONAP</a:t>
          </a:r>
          <a:r>
            <a:rPr lang="lv-LV" sz="1600" dirty="0" smtClean="0"/>
            <a:t>).</a:t>
          </a:r>
          <a:endParaRPr lang="lv-LV" sz="1600" dirty="0"/>
        </a:p>
      </dgm:t>
    </dgm:pt>
    <dgm:pt modelId="{54A4941A-C24D-452E-9487-3A13DA412964}" type="parTrans" cxnId="{0E29F0AD-6ABA-43BB-9D16-3B67699A5FEE}">
      <dgm:prSet/>
      <dgm:spPr/>
      <dgm:t>
        <a:bodyPr/>
        <a:lstStyle/>
        <a:p>
          <a:endParaRPr lang="lv-LV"/>
        </a:p>
      </dgm:t>
    </dgm:pt>
    <dgm:pt modelId="{A1868F05-AC3D-4EF1-8ADE-F9CFD0657AAC}" type="sibTrans" cxnId="{0E29F0AD-6ABA-43BB-9D16-3B67699A5FEE}">
      <dgm:prSet/>
      <dgm:spPr/>
      <dgm:t>
        <a:bodyPr/>
        <a:lstStyle/>
        <a:p>
          <a:endParaRPr lang="lv-LV"/>
        </a:p>
      </dgm:t>
    </dgm:pt>
    <dgm:pt modelId="{B48A997D-D664-434B-9298-566DE3C84080}">
      <dgm:prSet custT="1"/>
      <dgm:spPr/>
      <dgm:t>
        <a:bodyPr/>
        <a:lstStyle/>
        <a:p>
          <a:r>
            <a:rPr lang="lv-LV" sz="1600" dirty="0"/>
            <a:t>Pamatojums: šādas ziņas norāda uz iespējama noziedzīga nodarījuma izdarīšanu (Krimināllikuma 154.</a:t>
          </a:r>
          <a:r>
            <a:rPr lang="lv-LV" sz="1600" baseline="30000" dirty="0"/>
            <a:t>1 </a:t>
          </a:r>
          <a:r>
            <a:rPr lang="lv-LV" sz="1600" dirty="0"/>
            <a:t>pants). </a:t>
          </a:r>
        </a:p>
      </dgm:t>
    </dgm:pt>
    <dgm:pt modelId="{7239A821-875A-436E-97CE-A4079749FA61}" type="parTrans" cxnId="{D1E67BE9-8205-4E81-BE61-23B38F4FCE5B}">
      <dgm:prSet/>
      <dgm:spPr/>
      <dgm:t>
        <a:bodyPr/>
        <a:lstStyle/>
        <a:p>
          <a:endParaRPr lang="lv-LV"/>
        </a:p>
      </dgm:t>
    </dgm:pt>
    <dgm:pt modelId="{2DE3E9C6-75EC-4CE9-9C26-ACBBAB952B6D}" type="sibTrans" cxnId="{D1E67BE9-8205-4E81-BE61-23B38F4FCE5B}">
      <dgm:prSet/>
      <dgm:spPr/>
      <dgm:t>
        <a:bodyPr/>
        <a:lstStyle/>
        <a:p>
          <a:endParaRPr lang="lv-LV"/>
        </a:p>
      </dgm:t>
    </dgm:pt>
    <dgm:pt modelId="{B3507B24-55D1-4998-85B3-6694AE20A651}">
      <dgm:prSet custT="1"/>
      <dgm:spPr/>
      <dgm:t>
        <a:bodyPr/>
        <a:lstStyle/>
        <a:p>
          <a:r>
            <a:rPr lang="lv-LV" sz="1600" dirty="0"/>
            <a:t>Valsts policija ziņas izvērtēs un lems:</a:t>
          </a:r>
        </a:p>
      </dgm:t>
    </dgm:pt>
    <dgm:pt modelId="{99B89F13-6D08-4242-AA6B-CB096094C90D}" type="parTrans" cxnId="{D0A224EB-E5EC-4DE5-BB9A-BB0B28892613}">
      <dgm:prSet/>
      <dgm:spPr/>
      <dgm:t>
        <a:bodyPr/>
        <a:lstStyle/>
        <a:p>
          <a:endParaRPr lang="lv-LV"/>
        </a:p>
      </dgm:t>
    </dgm:pt>
    <dgm:pt modelId="{788D1EEB-14E1-43AD-A138-435BCAE26ADA}" type="sibTrans" cxnId="{D0A224EB-E5EC-4DE5-BB9A-BB0B28892613}">
      <dgm:prSet/>
      <dgm:spPr/>
      <dgm:t>
        <a:bodyPr/>
        <a:lstStyle/>
        <a:p>
          <a:endParaRPr lang="lv-LV"/>
        </a:p>
      </dgm:t>
    </dgm:pt>
    <dgm:pt modelId="{29DA1477-B98C-4241-80D0-E01410EDDA89}">
      <dgm:prSet custT="1"/>
      <dgm:spPr/>
      <dgm:t>
        <a:bodyPr/>
        <a:lstStyle/>
        <a:p>
          <a:pPr algn="ctr"/>
          <a:r>
            <a:rPr lang="lv-LV" sz="1700" dirty="0" smtClean="0"/>
            <a:t>1) par kriminālprocesa uzsākšanu vai neuzsākšanu</a:t>
          </a:r>
          <a:r>
            <a:rPr lang="lv-LV" sz="1600" dirty="0" smtClean="0"/>
            <a:t>,</a:t>
          </a:r>
          <a:endParaRPr lang="lv-LV" sz="1600" dirty="0"/>
        </a:p>
      </dgm:t>
    </dgm:pt>
    <dgm:pt modelId="{76155F36-B27E-4F83-AA73-26CC327C1AB3}" type="parTrans" cxnId="{E05FE01C-3D49-4D6F-9B8B-B91894A14363}">
      <dgm:prSet/>
      <dgm:spPr/>
      <dgm:t>
        <a:bodyPr/>
        <a:lstStyle/>
        <a:p>
          <a:endParaRPr lang="lv-LV"/>
        </a:p>
      </dgm:t>
    </dgm:pt>
    <dgm:pt modelId="{CC120092-A6D4-4FC7-BD7F-8A0A600A3FAF}" type="sibTrans" cxnId="{E05FE01C-3D49-4D6F-9B8B-B91894A14363}">
      <dgm:prSet/>
      <dgm:spPr/>
      <dgm:t>
        <a:bodyPr/>
        <a:lstStyle/>
        <a:p>
          <a:endParaRPr lang="lv-LV"/>
        </a:p>
      </dgm:t>
    </dgm:pt>
    <dgm:pt modelId="{D7F77B3D-4A01-4C66-9737-9FAE68FBA944}">
      <dgm:prSet custT="1"/>
      <dgm:spPr/>
      <dgm:t>
        <a:bodyPr/>
        <a:lstStyle/>
        <a:p>
          <a:r>
            <a:rPr lang="lv-LV" sz="1600" dirty="0"/>
            <a:t>2) vai ārzemnieks ir atzīstams par cietušo noziedzīgā nodarījumā, kas saistīts ar cilvēku tirdzniecību. </a:t>
          </a:r>
        </a:p>
      </dgm:t>
    </dgm:pt>
    <dgm:pt modelId="{48B43C4F-3DD7-4D9D-8739-B6F62BE64906}" type="parTrans" cxnId="{D660600D-06B4-4C8E-8E1B-0474D18591D8}">
      <dgm:prSet/>
      <dgm:spPr/>
      <dgm:t>
        <a:bodyPr/>
        <a:lstStyle/>
        <a:p>
          <a:endParaRPr lang="lv-LV"/>
        </a:p>
      </dgm:t>
    </dgm:pt>
    <dgm:pt modelId="{01E126AC-C22A-4364-A698-1303CAA2B295}" type="sibTrans" cxnId="{D660600D-06B4-4C8E-8E1B-0474D18591D8}">
      <dgm:prSet/>
      <dgm:spPr/>
      <dgm:t>
        <a:bodyPr/>
        <a:lstStyle/>
        <a:p>
          <a:endParaRPr lang="lv-LV"/>
        </a:p>
      </dgm:t>
    </dgm:pt>
    <dgm:pt modelId="{9F4CEEF3-826C-4282-8118-876CBBF4737E}" type="pres">
      <dgm:prSet presAssocID="{3E00A41C-4524-440B-BBFF-7B2958E10B75}" presName="CompostProcess" presStyleCnt="0">
        <dgm:presLayoutVars>
          <dgm:dir/>
          <dgm:resizeHandles val="exact"/>
        </dgm:presLayoutVars>
      </dgm:prSet>
      <dgm:spPr/>
      <dgm:t>
        <a:bodyPr/>
        <a:lstStyle/>
        <a:p>
          <a:endParaRPr lang="lv-LV"/>
        </a:p>
      </dgm:t>
    </dgm:pt>
    <dgm:pt modelId="{24C5C0CF-C157-4F6D-A808-A034778D77AA}" type="pres">
      <dgm:prSet presAssocID="{3E00A41C-4524-440B-BBFF-7B2958E10B75}" presName="arrow" presStyleLbl="bgShp" presStyleIdx="0" presStyleCnt="1" custScaleX="98913" custScaleY="88507" custLinFactNeighborX="-6060" custLinFactNeighborY="-5547"/>
      <dgm:spPr/>
    </dgm:pt>
    <dgm:pt modelId="{B408BEE4-1C5F-4BCB-BAF4-BDD32C09500E}" type="pres">
      <dgm:prSet presAssocID="{3E00A41C-4524-440B-BBFF-7B2958E10B75}" presName="linearProcess" presStyleCnt="0"/>
      <dgm:spPr/>
    </dgm:pt>
    <dgm:pt modelId="{CE1765A6-1A70-4239-BD66-26E086036D0D}" type="pres">
      <dgm:prSet presAssocID="{E02559AD-9BBA-4628-940E-43FB317C1415}" presName="textNode" presStyleLbl="node1" presStyleIdx="0" presStyleCnt="5" custScaleX="113433" custScaleY="142926" custLinFactNeighborX="8421" custLinFactNeighborY="-13868">
        <dgm:presLayoutVars>
          <dgm:bulletEnabled val="1"/>
        </dgm:presLayoutVars>
      </dgm:prSet>
      <dgm:spPr/>
      <dgm:t>
        <a:bodyPr/>
        <a:lstStyle/>
        <a:p>
          <a:endParaRPr lang="lv-LV"/>
        </a:p>
      </dgm:t>
    </dgm:pt>
    <dgm:pt modelId="{92503C6B-9999-410A-B7F4-0D2E313B4FD4}" type="pres">
      <dgm:prSet presAssocID="{A1868F05-AC3D-4EF1-8ADE-F9CFD0657AAC}" presName="sibTrans" presStyleCnt="0"/>
      <dgm:spPr/>
    </dgm:pt>
    <dgm:pt modelId="{672B321D-54F7-4A35-B2C9-B27D0DE322E1}" type="pres">
      <dgm:prSet presAssocID="{B48A997D-D664-434B-9298-566DE3C84080}" presName="textNode" presStyleLbl="node1" presStyleIdx="1" presStyleCnt="5" custScaleX="110094" custScaleY="120922" custLinFactNeighborX="16138" custLinFactNeighborY="-10934">
        <dgm:presLayoutVars>
          <dgm:bulletEnabled val="1"/>
        </dgm:presLayoutVars>
      </dgm:prSet>
      <dgm:spPr/>
      <dgm:t>
        <a:bodyPr/>
        <a:lstStyle/>
        <a:p>
          <a:endParaRPr lang="lv-LV"/>
        </a:p>
      </dgm:t>
    </dgm:pt>
    <dgm:pt modelId="{952CA4CF-42D5-49F7-8911-87C903254284}" type="pres">
      <dgm:prSet presAssocID="{2DE3E9C6-75EC-4CE9-9C26-ACBBAB952B6D}" presName="sibTrans" presStyleCnt="0"/>
      <dgm:spPr/>
    </dgm:pt>
    <dgm:pt modelId="{2E0D2F5D-B90E-4EB1-9001-077870F6A809}" type="pres">
      <dgm:prSet presAssocID="{B3507B24-55D1-4998-85B3-6694AE20A651}" presName="textNode" presStyleLbl="node1" presStyleIdx="2" presStyleCnt="5" custLinFactNeighborX="44205" custLinFactNeighborY="-13868">
        <dgm:presLayoutVars>
          <dgm:bulletEnabled val="1"/>
        </dgm:presLayoutVars>
      </dgm:prSet>
      <dgm:spPr/>
      <dgm:t>
        <a:bodyPr/>
        <a:lstStyle/>
        <a:p>
          <a:endParaRPr lang="lv-LV"/>
        </a:p>
      </dgm:t>
    </dgm:pt>
    <dgm:pt modelId="{2B03AC67-1085-44F0-98E3-33941E87E110}" type="pres">
      <dgm:prSet presAssocID="{788D1EEB-14E1-43AD-A138-435BCAE26ADA}" presName="sibTrans" presStyleCnt="0"/>
      <dgm:spPr/>
    </dgm:pt>
    <dgm:pt modelId="{6000DB8A-ADD6-4C08-B26C-B4B092E89EEF}" type="pres">
      <dgm:prSet presAssocID="{29DA1477-B98C-4241-80D0-E01410EDDA89}" presName="textNode" presStyleLbl="node1" presStyleIdx="3" presStyleCnt="5" custScaleX="80587" custScaleY="77275" custLinFactX="18337" custLinFactNeighborX="100000" custLinFactNeighborY="-58289">
        <dgm:presLayoutVars>
          <dgm:bulletEnabled val="1"/>
        </dgm:presLayoutVars>
      </dgm:prSet>
      <dgm:spPr/>
      <dgm:t>
        <a:bodyPr/>
        <a:lstStyle/>
        <a:p>
          <a:endParaRPr lang="lv-LV"/>
        </a:p>
      </dgm:t>
    </dgm:pt>
    <dgm:pt modelId="{358152A5-BF6C-45E8-9FAB-292BD2A5CE2C}" type="pres">
      <dgm:prSet presAssocID="{CC120092-A6D4-4FC7-BD7F-8A0A600A3FAF}" presName="sibTrans" presStyleCnt="0"/>
      <dgm:spPr/>
    </dgm:pt>
    <dgm:pt modelId="{E20256AF-EEE8-4433-B225-5C070284CB38}" type="pres">
      <dgm:prSet presAssocID="{D7F77B3D-4A01-4C66-9737-9FAE68FBA944}" presName="textNode" presStyleLbl="node1" presStyleIdx="4" presStyleCnt="5" custScaleX="91988" custScaleY="71059" custLinFactX="-57812" custLinFactNeighborX="-100000" custLinFactNeighborY="25101">
        <dgm:presLayoutVars>
          <dgm:bulletEnabled val="1"/>
        </dgm:presLayoutVars>
      </dgm:prSet>
      <dgm:spPr/>
      <dgm:t>
        <a:bodyPr/>
        <a:lstStyle/>
        <a:p>
          <a:endParaRPr lang="lv-LV"/>
        </a:p>
      </dgm:t>
    </dgm:pt>
  </dgm:ptLst>
  <dgm:cxnLst>
    <dgm:cxn modelId="{787C7867-513E-4FB4-BF55-D597832C5013}" type="presOf" srcId="{D7F77B3D-4A01-4C66-9737-9FAE68FBA944}" destId="{E20256AF-EEE8-4433-B225-5C070284CB38}" srcOrd="0" destOrd="0" presId="urn:microsoft.com/office/officeart/2005/8/layout/hProcess9"/>
    <dgm:cxn modelId="{D3893A8D-019B-438E-8CBD-996691F29250}" type="presOf" srcId="{B3507B24-55D1-4998-85B3-6694AE20A651}" destId="{2E0D2F5D-B90E-4EB1-9001-077870F6A809}" srcOrd="0" destOrd="0" presId="urn:microsoft.com/office/officeart/2005/8/layout/hProcess9"/>
    <dgm:cxn modelId="{0E29F0AD-6ABA-43BB-9D16-3B67699A5FEE}" srcId="{3E00A41C-4524-440B-BBFF-7B2958E10B75}" destId="{E02559AD-9BBA-4628-940E-43FB317C1415}" srcOrd="0" destOrd="0" parTransId="{54A4941A-C24D-452E-9487-3A13DA412964}" sibTransId="{A1868F05-AC3D-4EF1-8ADE-F9CFD0657AAC}"/>
    <dgm:cxn modelId="{D0A224EB-E5EC-4DE5-BB9A-BB0B28892613}" srcId="{3E00A41C-4524-440B-BBFF-7B2958E10B75}" destId="{B3507B24-55D1-4998-85B3-6694AE20A651}" srcOrd="2" destOrd="0" parTransId="{99B89F13-6D08-4242-AA6B-CB096094C90D}" sibTransId="{788D1EEB-14E1-43AD-A138-435BCAE26ADA}"/>
    <dgm:cxn modelId="{D1E67BE9-8205-4E81-BE61-23B38F4FCE5B}" srcId="{3E00A41C-4524-440B-BBFF-7B2958E10B75}" destId="{B48A997D-D664-434B-9298-566DE3C84080}" srcOrd="1" destOrd="0" parTransId="{7239A821-875A-436E-97CE-A4079749FA61}" sibTransId="{2DE3E9C6-75EC-4CE9-9C26-ACBBAB952B6D}"/>
    <dgm:cxn modelId="{A417C87C-7266-43F9-8263-6ECBA30D58D6}" type="presOf" srcId="{B48A997D-D664-434B-9298-566DE3C84080}" destId="{672B321D-54F7-4A35-B2C9-B27D0DE322E1}" srcOrd="0" destOrd="0" presId="urn:microsoft.com/office/officeart/2005/8/layout/hProcess9"/>
    <dgm:cxn modelId="{E05FE01C-3D49-4D6F-9B8B-B91894A14363}" srcId="{3E00A41C-4524-440B-BBFF-7B2958E10B75}" destId="{29DA1477-B98C-4241-80D0-E01410EDDA89}" srcOrd="3" destOrd="0" parTransId="{76155F36-B27E-4F83-AA73-26CC327C1AB3}" sibTransId="{CC120092-A6D4-4FC7-BD7F-8A0A600A3FAF}"/>
    <dgm:cxn modelId="{6494D38A-0BDF-48A0-B0E5-87D32FC5174B}" type="presOf" srcId="{29DA1477-B98C-4241-80D0-E01410EDDA89}" destId="{6000DB8A-ADD6-4C08-B26C-B4B092E89EEF}" srcOrd="0" destOrd="0" presId="urn:microsoft.com/office/officeart/2005/8/layout/hProcess9"/>
    <dgm:cxn modelId="{F1F877DB-0D16-4B4F-9D60-2A6554307A69}" type="presOf" srcId="{3E00A41C-4524-440B-BBFF-7B2958E10B75}" destId="{9F4CEEF3-826C-4282-8118-876CBBF4737E}" srcOrd="0" destOrd="0" presId="urn:microsoft.com/office/officeart/2005/8/layout/hProcess9"/>
    <dgm:cxn modelId="{D660600D-06B4-4C8E-8E1B-0474D18591D8}" srcId="{3E00A41C-4524-440B-BBFF-7B2958E10B75}" destId="{D7F77B3D-4A01-4C66-9737-9FAE68FBA944}" srcOrd="4" destOrd="0" parTransId="{48B43C4F-3DD7-4D9D-8739-B6F62BE64906}" sibTransId="{01E126AC-C22A-4364-A698-1303CAA2B295}"/>
    <dgm:cxn modelId="{BCC59497-125C-45EC-AFA0-D938D2CCDB82}" type="presOf" srcId="{E02559AD-9BBA-4628-940E-43FB317C1415}" destId="{CE1765A6-1A70-4239-BD66-26E086036D0D}" srcOrd="0" destOrd="0" presId="urn:microsoft.com/office/officeart/2005/8/layout/hProcess9"/>
    <dgm:cxn modelId="{FBE8AC71-46FD-4AEE-8F17-0A809EF12ACE}" type="presParOf" srcId="{9F4CEEF3-826C-4282-8118-876CBBF4737E}" destId="{24C5C0CF-C157-4F6D-A808-A034778D77AA}" srcOrd="0" destOrd="0" presId="urn:microsoft.com/office/officeart/2005/8/layout/hProcess9"/>
    <dgm:cxn modelId="{BFCC05C0-CA7E-4D79-8EA4-3D9C5D7386C0}" type="presParOf" srcId="{9F4CEEF3-826C-4282-8118-876CBBF4737E}" destId="{B408BEE4-1C5F-4BCB-BAF4-BDD32C09500E}" srcOrd="1" destOrd="0" presId="urn:microsoft.com/office/officeart/2005/8/layout/hProcess9"/>
    <dgm:cxn modelId="{1B4170BE-34E8-4229-8ACA-A208FBF16C08}" type="presParOf" srcId="{B408BEE4-1C5F-4BCB-BAF4-BDD32C09500E}" destId="{CE1765A6-1A70-4239-BD66-26E086036D0D}" srcOrd="0" destOrd="0" presId="urn:microsoft.com/office/officeart/2005/8/layout/hProcess9"/>
    <dgm:cxn modelId="{B5D225FA-0E40-4026-B0C9-2CCB2B2E4808}" type="presParOf" srcId="{B408BEE4-1C5F-4BCB-BAF4-BDD32C09500E}" destId="{92503C6B-9999-410A-B7F4-0D2E313B4FD4}" srcOrd="1" destOrd="0" presId="urn:microsoft.com/office/officeart/2005/8/layout/hProcess9"/>
    <dgm:cxn modelId="{45F4E61E-C2AC-4ED3-9330-7613B303EFFB}" type="presParOf" srcId="{B408BEE4-1C5F-4BCB-BAF4-BDD32C09500E}" destId="{672B321D-54F7-4A35-B2C9-B27D0DE322E1}" srcOrd="2" destOrd="0" presId="urn:microsoft.com/office/officeart/2005/8/layout/hProcess9"/>
    <dgm:cxn modelId="{5CDE7687-0AA6-462B-9795-4AC95E59DE2B}" type="presParOf" srcId="{B408BEE4-1C5F-4BCB-BAF4-BDD32C09500E}" destId="{952CA4CF-42D5-49F7-8911-87C903254284}" srcOrd="3" destOrd="0" presId="urn:microsoft.com/office/officeart/2005/8/layout/hProcess9"/>
    <dgm:cxn modelId="{9F0CB2B5-521E-49FC-8175-51CAB8715670}" type="presParOf" srcId="{B408BEE4-1C5F-4BCB-BAF4-BDD32C09500E}" destId="{2E0D2F5D-B90E-4EB1-9001-077870F6A809}" srcOrd="4" destOrd="0" presId="urn:microsoft.com/office/officeart/2005/8/layout/hProcess9"/>
    <dgm:cxn modelId="{FBB1BDD8-5D60-4F97-BDC2-B2167D727EDF}" type="presParOf" srcId="{B408BEE4-1C5F-4BCB-BAF4-BDD32C09500E}" destId="{2B03AC67-1085-44F0-98E3-33941E87E110}" srcOrd="5" destOrd="0" presId="urn:microsoft.com/office/officeart/2005/8/layout/hProcess9"/>
    <dgm:cxn modelId="{BC2E7BC4-786C-4FC8-BCCD-9B58A40CD8FF}" type="presParOf" srcId="{B408BEE4-1C5F-4BCB-BAF4-BDD32C09500E}" destId="{6000DB8A-ADD6-4C08-B26C-B4B092E89EEF}" srcOrd="6" destOrd="0" presId="urn:microsoft.com/office/officeart/2005/8/layout/hProcess9"/>
    <dgm:cxn modelId="{3B314CE4-A41C-4B23-9CD2-63FDE41E2FA3}" type="presParOf" srcId="{B408BEE4-1C5F-4BCB-BAF4-BDD32C09500E}" destId="{358152A5-BF6C-45E8-9FAB-292BD2A5CE2C}" srcOrd="7" destOrd="0" presId="urn:microsoft.com/office/officeart/2005/8/layout/hProcess9"/>
    <dgm:cxn modelId="{C6C8226A-B076-4E63-AE52-31BB65304DE7}" type="presParOf" srcId="{B408BEE4-1C5F-4BCB-BAF4-BDD32C09500E}" destId="{E20256AF-EEE8-4433-B225-5C070284CB38}" srcOrd="8" destOrd="0" presId="urn:microsoft.com/office/officeart/2005/8/layout/hProcess9"/>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B47D1A8B-8780-482A-B1F5-55D17DFE4E72}" type="doc">
      <dgm:prSet loTypeId="urn:microsoft.com/office/officeart/2005/8/layout/orgChart1" loCatId="hierarchy" qsTypeId="urn:microsoft.com/office/officeart/2005/8/quickstyle/simple1" qsCatId="simple" csTypeId="urn:microsoft.com/office/officeart/2005/8/colors/accent0_3" csCatId="mainScheme" phldr="1"/>
      <dgm:spPr/>
      <dgm:t>
        <a:bodyPr/>
        <a:lstStyle/>
        <a:p>
          <a:endParaRPr lang="lv-LV"/>
        </a:p>
      </dgm:t>
    </dgm:pt>
    <dgm:pt modelId="{70318143-CCA5-4EF1-84A9-BE6D3F7F83F5}">
      <dgm:prSet/>
      <dgm:spPr/>
      <dgm:t>
        <a:bodyPr/>
        <a:lstStyle/>
        <a:p>
          <a:r>
            <a:rPr lang="lv-LV" dirty="0"/>
            <a:t>jāinformē </a:t>
          </a:r>
          <a:r>
            <a:rPr lang="lv-LV" b="1" dirty="0"/>
            <a:t>Valsts policija</a:t>
          </a:r>
          <a:endParaRPr lang="lv-LV" dirty="0"/>
        </a:p>
      </dgm:t>
    </dgm:pt>
    <dgm:pt modelId="{A1E53128-3600-4EA0-B818-D4DA255944B7}" type="parTrans" cxnId="{B313BB91-7C77-430A-BC4A-B5ABBCB503B8}">
      <dgm:prSet/>
      <dgm:spPr/>
      <dgm:t>
        <a:bodyPr/>
        <a:lstStyle/>
        <a:p>
          <a:endParaRPr lang="lv-LV"/>
        </a:p>
      </dgm:t>
    </dgm:pt>
    <dgm:pt modelId="{91527B7C-32F6-4DEF-BD4E-2CBD7F658777}" type="sibTrans" cxnId="{B313BB91-7C77-430A-BC4A-B5ABBCB503B8}">
      <dgm:prSet/>
      <dgm:spPr/>
      <dgm:t>
        <a:bodyPr/>
        <a:lstStyle/>
        <a:p>
          <a:endParaRPr lang="lv-LV"/>
        </a:p>
      </dgm:t>
    </dgm:pt>
    <dgm:pt modelId="{54B48B26-8D0C-408D-AFB5-DAAECC08E442}">
      <dgm:prSet/>
      <dgm:spPr/>
      <dgm:t>
        <a:bodyPr/>
        <a:lstStyle/>
        <a:p>
          <a:r>
            <a:rPr lang="lv-LV" b="1" dirty="0"/>
            <a:t>sociālo pakalpojumu sniedzējs</a:t>
          </a:r>
          <a:endParaRPr lang="lv-LV" dirty="0"/>
        </a:p>
      </dgm:t>
    </dgm:pt>
    <dgm:pt modelId="{A14164F7-1D18-4D11-B89A-0726B5162BEB}" type="parTrans" cxnId="{29D973EA-C608-4F75-AB5A-7D3C9768A33B}">
      <dgm:prSet/>
      <dgm:spPr/>
      <dgm:t>
        <a:bodyPr/>
        <a:lstStyle/>
        <a:p>
          <a:endParaRPr lang="lv-LV"/>
        </a:p>
      </dgm:t>
    </dgm:pt>
    <dgm:pt modelId="{DFA6658D-EAB4-46EA-8982-B71C23DB8A58}" type="sibTrans" cxnId="{29D973EA-C608-4F75-AB5A-7D3C9768A33B}">
      <dgm:prSet/>
      <dgm:spPr/>
      <dgm:t>
        <a:bodyPr/>
        <a:lstStyle/>
        <a:p>
          <a:endParaRPr lang="lv-LV"/>
        </a:p>
      </dgm:t>
    </dgm:pt>
    <dgm:pt modelId="{2D497846-7CC6-4CF3-9264-988B35EF046C}">
      <dgm:prSet/>
      <dgm:spPr/>
      <dgm:t>
        <a:bodyPr/>
        <a:lstStyle/>
        <a:p>
          <a:r>
            <a:rPr lang="lv-LV" dirty="0"/>
            <a:t>vienlaikus </a:t>
          </a:r>
          <a:r>
            <a:rPr lang="lv-LV" b="1" dirty="0" smtClean="0"/>
            <a:t>arī </a:t>
          </a:r>
          <a:r>
            <a:rPr lang="lv-LV" b="1" dirty="0"/>
            <a:t>Valsts </a:t>
          </a:r>
          <a:r>
            <a:rPr lang="lv-LV" b="1" dirty="0" smtClean="0"/>
            <a:t>robežsardze</a:t>
          </a:r>
          <a:r>
            <a:rPr lang="lv-LV" dirty="0" smtClean="0"/>
            <a:t>.</a:t>
          </a:r>
          <a:endParaRPr lang="lv-LV" dirty="0"/>
        </a:p>
      </dgm:t>
    </dgm:pt>
    <dgm:pt modelId="{73C92C37-3FD8-4841-8C4F-BBD26A26C671}" type="parTrans" cxnId="{D0BA6931-1C5C-4C6F-B835-437D1A55E5B1}">
      <dgm:prSet/>
      <dgm:spPr/>
      <dgm:t>
        <a:bodyPr/>
        <a:lstStyle/>
        <a:p>
          <a:endParaRPr lang="lv-LV"/>
        </a:p>
      </dgm:t>
    </dgm:pt>
    <dgm:pt modelId="{94B1F3AD-C282-4037-99F1-4EA51CB3A888}" type="sibTrans" cxnId="{D0BA6931-1C5C-4C6F-B835-437D1A55E5B1}">
      <dgm:prSet/>
      <dgm:spPr/>
      <dgm:t>
        <a:bodyPr/>
        <a:lstStyle/>
        <a:p>
          <a:endParaRPr lang="lv-LV"/>
        </a:p>
      </dgm:t>
    </dgm:pt>
    <dgm:pt modelId="{ECE26F1E-C254-4A68-9F76-61473F3AF234}" type="pres">
      <dgm:prSet presAssocID="{B47D1A8B-8780-482A-B1F5-55D17DFE4E72}" presName="hierChild1" presStyleCnt="0">
        <dgm:presLayoutVars>
          <dgm:orgChart val="1"/>
          <dgm:chPref val="1"/>
          <dgm:dir/>
          <dgm:animOne val="branch"/>
          <dgm:animLvl val="lvl"/>
          <dgm:resizeHandles/>
        </dgm:presLayoutVars>
      </dgm:prSet>
      <dgm:spPr/>
      <dgm:t>
        <a:bodyPr/>
        <a:lstStyle/>
        <a:p>
          <a:endParaRPr lang="lv-LV"/>
        </a:p>
      </dgm:t>
    </dgm:pt>
    <dgm:pt modelId="{A94EE7BE-E255-4C29-A933-BCE781AEE764}" type="pres">
      <dgm:prSet presAssocID="{70318143-CCA5-4EF1-84A9-BE6D3F7F83F5}" presName="hierRoot1" presStyleCnt="0">
        <dgm:presLayoutVars>
          <dgm:hierBranch val="init"/>
        </dgm:presLayoutVars>
      </dgm:prSet>
      <dgm:spPr/>
    </dgm:pt>
    <dgm:pt modelId="{3E2C363A-98B8-4366-AEE4-E57CAB2B7893}" type="pres">
      <dgm:prSet presAssocID="{70318143-CCA5-4EF1-84A9-BE6D3F7F83F5}" presName="rootComposite1" presStyleCnt="0"/>
      <dgm:spPr/>
    </dgm:pt>
    <dgm:pt modelId="{70301EE1-BBAA-4CFB-A24E-2B74FCC70452}" type="pres">
      <dgm:prSet presAssocID="{70318143-CCA5-4EF1-84A9-BE6D3F7F83F5}" presName="rootText1" presStyleLbl="node0" presStyleIdx="0" presStyleCnt="3">
        <dgm:presLayoutVars>
          <dgm:chPref val="3"/>
        </dgm:presLayoutVars>
      </dgm:prSet>
      <dgm:spPr/>
      <dgm:t>
        <a:bodyPr/>
        <a:lstStyle/>
        <a:p>
          <a:endParaRPr lang="lv-LV"/>
        </a:p>
      </dgm:t>
    </dgm:pt>
    <dgm:pt modelId="{FBFAF7FD-037D-491A-A008-A64A6368E916}" type="pres">
      <dgm:prSet presAssocID="{70318143-CCA5-4EF1-84A9-BE6D3F7F83F5}" presName="rootConnector1" presStyleLbl="node1" presStyleIdx="0" presStyleCnt="0"/>
      <dgm:spPr/>
      <dgm:t>
        <a:bodyPr/>
        <a:lstStyle/>
        <a:p>
          <a:endParaRPr lang="lv-LV"/>
        </a:p>
      </dgm:t>
    </dgm:pt>
    <dgm:pt modelId="{B9B246D7-C077-4860-AEB2-99D8BDAA56FE}" type="pres">
      <dgm:prSet presAssocID="{70318143-CCA5-4EF1-84A9-BE6D3F7F83F5}" presName="hierChild2" presStyleCnt="0"/>
      <dgm:spPr/>
    </dgm:pt>
    <dgm:pt modelId="{54A77113-6679-4225-88B1-1530BC3BA4B3}" type="pres">
      <dgm:prSet presAssocID="{70318143-CCA5-4EF1-84A9-BE6D3F7F83F5}" presName="hierChild3" presStyleCnt="0"/>
      <dgm:spPr/>
    </dgm:pt>
    <dgm:pt modelId="{1F7A9570-EC48-4EEC-A18A-B0C9228D7430}" type="pres">
      <dgm:prSet presAssocID="{54B48B26-8D0C-408D-AFB5-DAAECC08E442}" presName="hierRoot1" presStyleCnt="0">
        <dgm:presLayoutVars>
          <dgm:hierBranch val="init"/>
        </dgm:presLayoutVars>
      </dgm:prSet>
      <dgm:spPr/>
    </dgm:pt>
    <dgm:pt modelId="{81E9EA63-85AA-4A0C-99A9-79943C74D3A8}" type="pres">
      <dgm:prSet presAssocID="{54B48B26-8D0C-408D-AFB5-DAAECC08E442}" presName="rootComposite1" presStyleCnt="0"/>
      <dgm:spPr/>
    </dgm:pt>
    <dgm:pt modelId="{8A427F7F-FD5E-450A-95E7-2BC08579531A}" type="pres">
      <dgm:prSet presAssocID="{54B48B26-8D0C-408D-AFB5-DAAECC08E442}" presName="rootText1" presStyleLbl="node0" presStyleIdx="1" presStyleCnt="3">
        <dgm:presLayoutVars>
          <dgm:chPref val="3"/>
        </dgm:presLayoutVars>
      </dgm:prSet>
      <dgm:spPr/>
      <dgm:t>
        <a:bodyPr/>
        <a:lstStyle/>
        <a:p>
          <a:endParaRPr lang="lv-LV"/>
        </a:p>
      </dgm:t>
    </dgm:pt>
    <dgm:pt modelId="{3BAE90F5-2F42-4BA6-8593-DA0C65370E0B}" type="pres">
      <dgm:prSet presAssocID="{54B48B26-8D0C-408D-AFB5-DAAECC08E442}" presName="rootConnector1" presStyleLbl="node1" presStyleIdx="0" presStyleCnt="0"/>
      <dgm:spPr/>
      <dgm:t>
        <a:bodyPr/>
        <a:lstStyle/>
        <a:p>
          <a:endParaRPr lang="lv-LV"/>
        </a:p>
      </dgm:t>
    </dgm:pt>
    <dgm:pt modelId="{558A7F63-0E4E-45E1-B1B0-BD7E40464FA0}" type="pres">
      <dgm:prSet presAssocID="{54B48B26-8D0C-408D-AFB5-DAAECC08E442}" presName="hierChild2" presStyleCnt="0"/>
      <dgm:spPr/>
    </dgm:pt>
    <dgm:pt modelId="{43CB2BCC-78A3-49C1-A6C6-6B74DD445263}" type="pres">
      <dgm:prSet presAssocID="{54B48B26-8D0C-408D-AFB5-DAAECC08E442}" presName="hierChild3" presStyleCnt="0"/>
      <dgm:spPr/>
    </dgm:pt>
    <dgm:pt modelId="{1969D42B-E71C-43DC-B8AD-0DA22873EB56}" type="pres">
      <dgm:prSet presAssocID="{2D497846-7CC6-4CF3-9264-988B35EF046C}" presName="hierRoot1" presStyleCnt="0">
        <dgm:presLayoutVars>
          <dgm:hierBranch val="init"/>
        </dgm:presLayoutVars>
      </dgm:prSet>
      <dgm:spPr/>
    </dgm:pt>
    <dgm:pt modelId="{C2BE820D-1E36-4216-8854-492BFDD18C2B}" type="pres">
      <dgm:prSet presAssocID="{2D497846-7CC6-4CF3-9264-988B35EF046C}" presName="rootComposite1" presStyleCnt="0"/>
      <dgm:spPr/>
    </dgm:pt>
    <dgm:pt modelId="{AB34CC08-DC70-48E6-8767-C5C18320FADD}" type="pres">
      <dgm:prSet presAssocID="{2D497846-7CC6-4CF3-9264-988B35EF046C}" presName="rootText1" presStyleLbl="node0" presStyleIdx="2" presStyleCnt="3">
        <dgm:presLayoutVars>
          <dgm:chPref val="3"/>
        </dgm:presLayoutVars>
      </dgm:prSet>
      <dgm:spPr/>
      <dgm:t>
        <a:bodyPr/>
        <a:lstStyle/>
        <a:p>
          <a:endParaRPr lang="lv-LV"/>
        </a:p>
      </dgm:t>
    </dgm:pt>
    <dgm:pt modelId="{ACECAEC7-5735-4F4B-90EF-169DCD6CD654}" type="pres">
      <dgm:prSet presAssocID="{2D497846-7CC6-4CF3-9264-988B35EF046C}" presName="rootConnector1" presStyleLbl="node1" presStyleIdx="0" presStyleCnt="0"/>
      <dgm:spPr/>
      <dgm:t>
        <a:bodyPr/>
        <a:lstStyle/>
        <a:p>
          <a:endParaRPr lang="lv-LV"/>
        </a:p>
      </dgm:t>
    </dgm:pt>
    <dgm:pt modelId="{721D5718-35E7-46BC-8591-7F0F42C1E025}" type="pres">
      <dgm:prSet presAssocID="{2D497846-7CC6-4CF3-9264-988B35EF046C}" presName="hierChild2" presStyleCnt="0"/>
      <dgm:spPr/>
    </dgm:pt>
    <dgm:pt modelId="{9A3CD36F-C2CC-4C2C-8C66-292E863909EF}" type="pres">
      <dgm:prSet presAssocID="{2D497846-7CC6-4CF3-9264-988B35EF046C}" presName="hierChild3" presStyleCnt="0"/>
      <dgm:spPr/>
    </dgm:pt>
  </dgm:ptLst>
  <dgm:cxnLst>
    <dgm:cxn modelId="{A1A951A7-B4DE-44BD-BF71-8E5211CBA2C1}" type="presOf" srcId="{70318143-CCA5-4EF1-84A9-BE6D3F7F83F5}" destId="{FBFAF7FD-037D-491A-A008-A64A6368E916}" srcOrd="1" destOrd="0" presId="urn:microsoft.com/office/officeart/2005/8/layout/orgChart1"/>
    <dgm:cxn modelId="{8FFE91F4-CEEC-476D-A1B9-D9FC86642657}" type="presOf" srcId="{2D497846-7CC6-4CF3-9264-988B35EF046C}" destId="{AB34CC08-DC70-48E6-8767-C5C18320FADD}" srcOrd="0" destOrd="0" presId="urn:microsoft.com/office/officeart/2005/8/layout/orgChart1"/>
    <dgm:cxn modelId="{9D4AAA86-E40E-49A8-AE6E-ADCC2106E20C}" type="presOf" srcId="{54B48B26-8D0C-408D-AFB5-DAAECC08E442}" destId="{3BAE90F5-2F42-4BA6-8593-DA0C65370E0B}" srcOrd="1" destOrd="0" presId="urn:microsoft.com/office/officeart/2005/8/layout/orgChart1"/>
    <dgm:cxn modelId="{D0BA6931-1C5C-4C6F-B835-437D1A55E5B1}" srcId="{B47D1A8B-8780-482A-B1F5-55D17DFE4E72}" destId="{2D497846-7CC6-4CF3-9264-988B35EF046C}" srcOrd="2" destOrd="0" parTransId="{73C92C37-3FD8-4841-8C4F-BBD26A26C671}" sibTransId="{94B1F3AD-C282-4037-99F1-4EA51CB3A888}"/>
    <dgm:cxn modelId="{D5582670-46DC-4CC2-A46B-4AE3D6A88C8E}" type="presOf" srcId="{54B48B26-8D0C-408D-AFB5-DAAECC08E442}" destId="{8A427F7F-FD5E-450A-95E7-2BC08579531A}" srcOrd="0" destOrd="0" presId="urn:microsoft.com/office/officeart/2005/8/layout/orgChart1"/>
    <dgm:cxn modelId="{29D973EA-C608-4F75-AB5A-7D3C9768A33B}" srcId="{B47D1A8B-8780-482A-B1F5-55D17DFE4E72}" destId="{54B48B26-8D0C-408D-AFB5-DAAECC08E442}" srcOrd="1" destOrd="0" parTransId="{A14164F7-1D18-4D11-B89A-0726B5162BEB}" sibTransId="{DFA6658D-EAB4-46EA-8982-B71C23DB8A58}"/>
    <dgm:cxn modelId="{33761622-859F-4D00-A3FE-4BDBF685486D}" type="presOf" srcId="{2D497846-7CC6-4CF3-9264-988B35EF046C}" destId="{ACECAEC7-5735-4F4B-90EF-169DCD6CD654}" srcOrd="1" destOrd="0" presId="urn:microsoft.com/office/officeart/2005/8/layout/orgChart1"/>
    <dgm:cxn modelId="{71EAC955-3BD1-4960-9D77-EE760BC5F02C}" type="presOf" srcId="{B47D1A8B-8780-482A-B1F5-55D17DFE4E72}" destId="{ECE26F1E-C254-4A68-9F76-61473F3AF234}" srcOrd="0" destOrd="0" presId="urn:microsoft.com/office/officeart/2005/8/layout/orgChart1"/>
    <dgm:cxn modelId="{B313BB91-7C77-430A-BC4A-B5ABBCB503B8}" srcId="{B47D1A8B-8780-482A-B1F5-55D17DFE4E72}" destId="{70318143-CCA5-4EF1-84A9-BE6D3F7F83F5}" srcOrd="0" destOrd="0" parTransId="{A1E53128-3600-4EA0-B818-D4DA255944B7}" sibTransId="{91527B7C-32F6-4DEF-BD4E-2CBD7F658777}"/>
    <dgm:cxn modelId="{2008854D-E367-4F93-8947-5505D415DE43}" type="presOf" srcId="{70318143-CCA5-4EF1-84A9-BE6D3F7F83F5}" destId="{70301EE1-BBAA-4CFB-A24E-2B74FCC70452}" srcOrd="0" destOrd="0" presId="urn:microsoft.com/office/officeart/2005/8/layout/orgChart1"/>
    <dgm:cxn modelId="{03F58B4F-E405-4A98-951B-2F966DAC0E05}" type="presParOf" srcId="{ECE26F1E-C254-4A68-9F76-61473F3AF234}" destId="{A94EE7BE-E255-4C29-A933-BCE781AEE764}" srcOrd="0" destOrd="0" presId="urn:microsoft.com/office/officeart/2005/8/layout/orgChart1"/>
    <dgm:cxn modelId="{14B29BD9-80B5-4825-BA99-84E5F44D9CFB}" type="presParOf" srcId="{A94EE7BE-E255-4C29-A933-BCE781AEE764}" destId="{3E2C363A-98B8-4366-AEE4-E57CAB2B7893}" srcOrd="0" destOrd="0" presId="urn:microsoft.com/office/officeart/2005/8/layout/orgChart1"/>
    <dgm:cxn modelId="{82AA019A-76DF-4257-978B-AA2103BFE3E1}" type="presParOf" srcId="{3E2C363A-98B8-4366-AEE4-E57CAB2B7893}" destId="{70301EE1-BBAA-4CFB-A24E-2B74FCC70452}" srcOrd="0" destOrd="0" presId="urn:microsoft.com/office/officeart/2005/8/layout/orgChart1"/>
    <dgm:cxn modelId="{ABC916D3-2AAF-4C58-8E12-C1CB9FA7395F}" type="presParOf" srcId="{3E2C363A-98B8-4366-AEE4-E57CAB2B7893}" destId="{FBFAF7FD-037D-491A-A008-A64A6368E916}" srcOrd="1" destOrd="0" presId="urn:microsoft.com/office/officeart/2005/8/layout/orgChart1"/>
    <dgm:cxn modelId="{1C4DE2A3-CE82-4F36-8765-38CA61E68D49}" type="presParOf" srcId="{A94EE7BE-E255-4C29-A933-BCE781AEE764}" destId="{B9B246D7-C077-4860-AEB2-99D8BDAA56FE}" srcOrd="1" destOrd="0" presId="urn:microsoft.com/office/officeart/2005/8/layout/orgChart1"/>
    <dgm:cxn modelId="{5E7F459C-0456-4F61-8041-9D448A38DA11}" type="presParOf" srcId="{A94EE7BE-E255-4C29-A933-BCE781AEE764}" destId="{54A77113-6679-4225-88B1-1530BC3BA4B3}" srcOrd="2" destOrd="0" presId="urn:microsoft.com/office/officeart/2005/8/layout/orgChart1"/>
    <dgm:cxn modelId="{F9F3FD4F-3981-455D-8462-30D22FD3A08C}" type="presParOf" srcId="{ECE26F1E-C254-4A68-9F76-61473F3AF234}" destId="{1F7A9570-EC48-4EEC-A18A-B0C9228D7430}" srcOrd="1" destOrd="0" presId="urn:microsoft.com/office/officeart/2005/8/layout/orgChart1"/>
    <dgm:cxn modelId="{E8649CD8-DB43-4457-A208-257D536C008C}" type="presParOf" srcId="{1F7A9570-EC48-4EEC-A18A-B0C9228D7430}" destId="{81E9EA63-85AA-4A0C-99A9-79943C74D3A8}" srcOrd="0" destOrd="0" presId="urn:microsoft.com/office/officeart/2005/8/layout/orgChart1"/>
    <dgm:cxn modelId="{B7F68D32-8719-40AD-AF9B-427EDD553305}" type="presParOf" srcId="{81E9EA63-85AA-4A0C-99A9-79943C74D3A8}" destId="{8A427F7F-FD5E-450A-95E7-2BC08579531A}" srcOrd="0" destOrd="0" presId="urn:microsoft.com/office/officeart/2005/8/layout/orgChart1"/>
    <dgm:cxn modelId="{9549395C-75EB-44D0-9052-785D15DD4577}" type="presParOf" srcId="{81E9EA63-85AA-4A0C-99A9-79943C74D3A8}" destId="{3BAE90F5-2F42-4BA6-8593-DA0C65370E0B}" srcOrd="1" destOrd="0" presId="urn:microsoft.com/office/officeart/2005/8/layout/orgChart1"/>
    <dgm:cxn modelId="{9F0C5454-2AC6-46B5-8AAF-3F560F7BC60C}" type="presParOf" srcId="{1F7A9570-EC48-4EEC-A18A-B0C9228D7430}" destId="{558A7F63-0E4E-45E1-B1B0-BD7E40464FA0}" srcOrd="1" destOrd="0" presId="urn:microsoft.com/office/officeart/2005/8/layout/orgChart1"/>
    <dgm:cxn modelId="{D5717BD8-2AF6-40E0-AFF4-8264F7C40FC2}" type="presParOf" srcId="{1F7A9570-EC48-4EEC-A18A-B0C9228D7430}" destId="{43CB2BCC-78A3-49C1-A6C6-6B74DD445263}" srcOrd="2" destOrd="0" presId="urn:microsoft.com/office/officeart/2005/8/layout/orgChart1"/>
    <dgm:cxn modelId="{60B99167-0948-4BB8-9444-B5112E7BCEA2}" type="presParOf" srcId="{ECE26F1E-C254-4A68-9F76-61473F3AF234}" destId="{1969D42B-E71C-43DC-B8AD-0DA22873EB56}" srcOrd="2" destOrd="0" presId="urn:microsoft.com/office/officeart/2005/8/layout/orgChart1"/>
    <dgm:cxn modelId="{41E125EE-1BAC-4519-BFFA-F4C1FE9ED2DA}" type="presParOf" srcId="{1969D42B-E71C-43DC-B8AD-0DA22873EB56}" destId="{C2BE820D-1E36-4216-8854-492BFDD18C2B}" srcOrd="0" destOrd="0" presId="urn:microsoft.com/office/officeart/2005/8/layout/orgChart1"/>
    <dgm:cxn modelId="{DF0E8335-94E1-4A4C-AD93-83B32E80D59A}" type="presParOf" srcId="{C2BE820D-1E36-4216-8854-492BFDD18C2B}" destId="{AB34CC08-DC70-48E6-8767-C5C18320FADD}" srcOrd="0" destOrd="0" presId="urn:microsoft.com/office/officeart/2005/8/layout/orgChart1"/>
    <dgm:cxn modelId="{2C5A126A-111C-49CD-BB82-24AFFEEEFB6D}" type="presParOf" srcId="{C2BE820D-1E36-4216-8854-492BFDD18C2B}" destId="{ACECAEC7-5735-4F4B-90EF-169DCD6CD654}" srcOrd="1" destOrd="0" presId="urn:microsoft.com/office/officeart/2005/8/layout/orgChart1"/>
    <dgm:cxn modelId="{CA2C11D8-EF1C-4E32-8DA7-506DAE0A8FED}" type="presParOf" srcId="{1969D42B-E71C-43DC-B8AD-0DA22873EB56}" destId="{721D5718-35E7-46BC-8591-7F0F42C1E025}" srcOrd="1" destOrd="0" presId="urn:microsoft.com/office/officeart/2005/8/layout/orgChart1"/>
    <dgm:cxn modelId="{64F658FF-3057-49BE-B3F3-FBCA7E231990}" type="presParOf" srcId="{1969D42B-E71C-43DC-B8AD-0DA22873EB56}" destId="{9A3CD36F-C2CC-4C2C-8C66-292E863909EF}" srcOrd="2" destOrd="0" presId="urn:microsoft.com/office/officeart/2005/8/layout/orgChart1"/>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09C76CF5-7CC8-4BCA-9AF5-EA775CDCCEE8}" type="doc">
      <dgm:prSet loTypeId="urn:microsoft.com/office/officeart/2005/8/layout/vList6" loCatId="list" qsTypeId="urn:microsoft.com/office/officeart/2005/8/quickstyle/simple1" qsCatId="simple" csTypeId="urn:microsoft.com/office/officeart/2005/8/colors/accent0_3" csCatId="mainScheme" phldr="1"/>
      <dgm:spPr/>
      <dgm:t>
        <a:bodyPr/>
        <a:lstStyle/>
        <a:p>
          <a:endParaRPr lang="lv-LV"/>
        </a:p>
      </dgm:t>
    </dgm:pt>
    <dgm:pt modelId="{E2A5B6E4-02F2-4035-9AE1-859CEEA45EE3}">
      <dgm:prSet/>
      <dgm:spPr/>
      <dgm:t>
        <a:bodyPr/>
        <a:lstStyle/>
        <a:p>
          <a:r>
            <a:rPr lang="lv-LV" dirty="0"/>
            <a:t>Valsts robežsardzes </a:t>
          </a:r>
          <a:r>
            <a:rPr lang="lv-LV" dirty="0" smtClean="0"/>
            <a:t>amatpersonai vai sociālo pakalpojumu sniedzējam </a:t>
          </a:r>
          <a:r>
            <a:rPr lang="lv-LV" dirty="0"/>
            <a:t>izraidīšanas procesā, atpazīstot iespējamu cilvēku tirdzniecības upuri:</a:t>
          </a:r>
        </a:p>
      </dgm:t>
    </dgm:pt>
    <dgm:pt modelId="{D9D343FA-14A4-481C-90E8-E513BCA11CF1}" type="parTrans" cxnId="{782B7A14-77AF-4A29-8C7C-8AC8D1E2FC0A}">
      <dgm:prSet/>
      <dgm:spPr/>
      <dgm:t>
        <a:bodyPr/>
        <a:lstStyle/>
        <a:p>
          <a:endParaRPr lang="lv-LV"/>
        </a:p>
      </dgm:t>
    </dgm:pt>
    <dgm:pt modelId="{5D3544C3-0567-4C42-96A2-709325E77A3A}" type="sibTrans" cxnId="{782B7A14-77AF-4A29-8C7C-8AC8D1E2FC0A}">
      <dgm:prSet/>
      <dgm:spPr/>
      <dgm:t>
        <a:bodyPr/>
        <a:lstStyle/>
        <a:p>
          <a:endParaRPr lang="lv-LV"/>
        </a:p>
      </dgm:t>
    </dgm:pt>
    <dgm:pt modelId="{5EFBCE23-857F-4131-933A-A038B0613F45}">
      <dgm:prSet custT="1"/>
      <dgm:spPr/>
      <dgm:t>
        <a:bodyPr/>
        <a:lstStyle/>
        <a:p>
          <a:endParaRPr lang="lv-LV" sz="2000" dirty="0"/>
        </a:p>
      </dgm:t>
    </dgm:pt>
    <dgm:pt modelId="{C4B8DF5C-C3D1-47EA-9700-1AF846A3E4A3}" type="parTrans" cxnId="{18CDAF25-779F-4BAA-B6B5-AB0A40C4263C}">
      <dgm:prSet/>
      <dgm:spPr/>
      <dgm:t>
        <a:bodyPr/>
        <a:lstStyle/>
        <a:p>
          <a:endParaRPr lang="lv-LV"/>
        </a:p>
      </dgm:t>
    </dgm:pt>
    <dgm:pt modelId="{086F3862-FCAF-461B-9E90-F1E8E296E30F}" type="sibTrans" cxnId="{18CDAF25-779F-4BAA-B6B5-AB0A40C4263C}">
      <dgm:prSet/>
      <dgm:spPr/>
      <dgm:t>
        <a:bodyPr/>
        <a:lstStyle/>
        <a:p>
          <a:endParaRPr lang="lv-LV"/>
        </a:p>
      </dgm:t>
    </dgm:pt>
    <dgm:pt modelId="{C9506D4E-B5C4-4A60-8884-F60C57FD28B7}">
      <dgm:prSet custT="1"/>
      <dgm:spPr/>
      <dgm:t>
        <a:bodyPr/>
        <a:lstStyle/>
        <a:p>
          <a:r>
            <a:rPr lang="lv-LV" sz="2000" dirty="0"/>
            <a:t>jāsniedz visa nepieciešamā informācija ārzemniekam par tiesībām, kuras viņš iegūtu, ja tam tiktu piešķirts cilvēku tirdzniecības upura statuss. </a:t>
          </a:r>
        </a:p>
      </dgm:t>
    </dgm:pt>
    <dgm:pt modelId="{92E7EF16-269A-41F5-BF52-831180E77B1A}" type="parTrans" cxnId="{2FF7ECC5-DBA5-4500-AD02-E067F7506F21}">
      <dgm:prSet/>
      <dgm:spPr/>
      <dgm:t>
        <a:bodyPr/>
        <a:lstStyle/>
        <a:p>
          <a:endParaRPr lang="lv-LV"/>
        </a:p>
      </dgm:t>
    </dgm:pt>
    <dgm:pt modelId="{ABBD46B1-0D8A-47A1-96CE-5F5018EF0077}" type="sibTrans" cxnId="{2FF7ECC5-DBA5-4500-AD02-E067F7506F21}">
      <dgm:prSet/>
      <dgm:spPr/>
      <dgm:t>
        <a:bodyPr/>
        <a:lstStyle/>
        <a:p>
          <a:endParaRPr lang="lv-LV"/>
        </a:p>
      </dgm:t>
    </dgm:pt>
    <dgm:pt modelId="{67EB2078-B043-43AB-989D-5E6079C86B5D}">
      <dgm:prSet custT="1"/>
      <dgm:spPr/>
      <dgm:t>
        <a:bodyPr/>
        <a:lstStyle/>
        <a:p>
          <a:endParaRPr lang="lv-LV" sz="2000" dirty="0"/>
        </a:p>
      </dgm:t>
    </dgm:pt>
    <dgm:pt modelId="{7F6FAAD1-94D3-4814-B0C9-42CDCA714291}" type="parTrans" cxnId="{5F2C65DA-CE87-49A4-BC55-5E142961CA20}">
      <dgm:prSet/>
      <dgm:spPr/>
      <dgm:t>
        <a:bodyPr/>
        <a:lstStyle/>
        <a:p>
          <a:endParaRPr lang="lv-LV"/>
        </a:p>
      </dgm:t>
    </dgm:pt>
    <dgm:pt modelId="{4C2BF91B-A9A8-4FC1-B2D3-58A09115A50C}" type="sibTrans" cxnId="{5F2C65DA-CE87-49A4-BC55-5E142961CA20}">
      <dgm:prSet/>
      <dgm:spPr/>
      <dgm:t>
        <a:bodyPr/>
        <a:lstStyle/>
        <a:p>
          <a:endParaRPr lang="lv-LV"/>
        </a:p>
      </dgm:t>
    </dgm:pt>
    <dgm:pt modelId="{90EB0CAD-23F3-4071-9165-1899E8EABA26}" type="pres">
      <dgm:prSet presAssocID="{09C76CF5-7CC8-4BCA-9AF5-EA775CDCCEE8}" presName="Name0" presStyleCnt="0">
        <dgm:presLayoutVars>
          <dgm:dir/>
          <dgm:animLvl val="lvl"/>
          <dgm:resizeHandles/>
        </dgm:presLayoutVars>
      </dgm:prSet>
      <dgm:spPr/>
      <dgm:t>
        <a:bodyPr/>
        <a:lstStyle/>
        <a:p>
          <a:endParaRPr lang="lv-LV"/>
        </a:p>
      </dgm:t>
    </dgm:pt>
    <dgm:pt modelId="{B6555999-1736-40FC-97D2-D4C7ED81C536}" type="pres">
      <dgm:prSet presAssocID="{E2A5B6E4-02F2-4035-9AE1-859CEEA45EE3}" presName="linNode" presStyleCnt="0"/>
      <dgm:spPr/>
    </dgm:pt>
    <dgm:pt modelId="{9CC0664B-8DAA-47EB-9B72-22A8A538FC2E}" type="pres">
      <dgm:prSet presAssocID="{E2A5B6E4-02F2-4035-9AE1-859CEEA45EE3}" presName="parentShp" presStyleLbl="node1" presStyleIdx="0" presStyleCnt="1">
        <dgm:presLayoutVars>
          <dgm:bulletEnabled val="1"/>
        </dgm:presLayoutVars>
      </dgm:prSet>
      <dgm:spPr/>
      <dgm:t>
        <a:bodyPr/>
        <a:lstStyle/>
        <a:p>
          <a:endParaRPr lang="lv-LV"/>
        </a:p>
      </dgm:t>
    </dgm:pt>
    <dgm:pt modelId="{CB17B449-B68C-4F0E-B4B7-7B41A63AC92C}" type="pres">
      <dgm:prSet presAssocID="{E2A5B6E4-02F2-4035-9AE1-859CEEA45EE3}" presName="childShp" presStyleLbl="bgAccFollowNode1" presStyleIdx="0" presStyleCnt="1">
        <dgm:presLayoutVars>
          <dgm:bulletEnabled val="1"/>
        </dgm:presLayoutVars>
      </dgm:prSet>
      <dgm:spPr/>
      <dgm:t>
        <a:bodyPr/>
        <a:lstStyle/>
        <a:p>
          <a:endParaRPr lang="lv-LV"/>
        </a:p>
      </dgm:t>
    </dgm:pt>
  </dgm:ptLst>
  <dgm:cxnLst>
    <dgm:cxn modelId="{782B7A14-77AF-4A29-8C7C-8AC8D1E2FC0A}" srcId="{09C76CF5-7CC8-4BCA-9AF5-EA775CDCCEE8}" destId="{E2A5B6E4-02F2-4035-9AE1-859CEEA45EE3}" srcOrd="0" destOrd="0" parTransId="{D9D343FA-14A4-481C-90E8-E513BCA11CF1}" sibTransId="{5D3544C3-0567-4C42-96A2-709325E77A3A}"/>
    <dgm:cxn modelId="{5F2C65DA-CE87-49A4-BC55-5E142961CA20}" srcId="{E2A5B6E4-02F2-4035-9AE1-859CEEA45EE3}" destId="{67EB2078-B043-43AB-989D-5E6079C86B5D}" srcOrd="1" destOrd="0" parTransId="{7F6FAAD1-94D3-4814-B0C9-42CDCA714291}" sibTransId="{4C2BF91B-A9A8-4FC1-B2D3-58A09115A50C}"/>
    <dgm:cxn modelId="{6E020E6F-B651-46E9-BFA5-8984147B618A}" type="presOf" srcId="{5EFBCE23-857F-4131-933A-A038B0613F45}" destId="{CB17B449-B68C-4F0E-B4B7-7B41A63AC92C}" srcOrd="0" destOrd="0" presId="urn:microsoft.com/office/officeart/2005/8/layout/vList6"/>
    <dgm:cxn modelId="{18CDAF25-779F-4BAA-B6B5-AB0A40C4263C}" srcId="{E2A5B6E4-02F2-4035-9AE1-859CEEA45EE3}" destId="{5EFBCE23-857F-4131-933A-A038B0613F45}" srcOrd="0" destOrd="0" parTransId="{C4B8DF5C-C3D1-47EA-9700-1AF846A3E4A3}" sibTransId="{086F3862-FCAF-461B-9E90-F1E8E296E30F}"/>
    <dgm:cxn modelId="{2FF7ECC5-DBA5-4500-AD02-E067F7506F21}" srcId="{E2A5B6E4-02F2-4035-9AE1-859CEEA45EE3}" destId="{C9506D4E-B5C4-4A60-8884-F60C57FD28B7}" srcOrd="2" destOrd="0" parTransId="{92E7EF16-269A-41F5-BF52-831180E77B1A}" sibTransId="{ABBD46B1-0D8A-47A1-96CE-5F5018EF0077}"/>
    <dgm:cxn modelId="{85B922C5-4CC1-4632-9044-E4409FA2B539}" type="presOf" srcId="{E2A5B6E4-02F2-4035-9AE1-859CEEA45EE3}" destId="{9CC0664B-8DAA-47EB-9B72-22A8A538FC2E}" srcOrd="0" destOrd="0" presId="urn:microsoft.com/office/officeart/2005/8/layout/vList6"/>
    <dgm:cxn modelId="{1298B430-9489-40BE-A237-16EB1B9C40BB}" type="presOf" srcId="{C9506D4E-B5C4-4A60-8884-F60C57FD28B7}" destId="{CB17B449-B68C-4F0E-B4B7-7B41A63AC92C}" srcOrd="0" destOrd="2" presId="urn:microsoft.com/office/officeart/2005/8/layout/vList6"/>
    <dgm:cxn modelId="{4BDE7E75-1473-468F-9D6D-FB8CC8A97359}" type="presOf" srcId="{09C76CF5-7CC8-4BCA-9AF5-EA775CDCCEE8}" destId="{90EB0CAD-23F3-4071-9165-1899E8EABA26}" srcOrd="0" destOrd="0" presId="urn:microsoft.com/office/officeart/2005/8/layout/vList6"/>
    <dgm:cxn modelId="{8B391B87-507B-42C4-997B-F07462404802}" type="presOf" srcId="{67EB2078-B043-43AB-989D-5E6079C86B5D}" destId="{CB17B449-B68C-4F0E-B4B7-7B41A63AC92C}" srcOrd="0" destOrd="1" presId="urn:microsoft.com/office/officeart/2005/8/layout/vList6"/>
    <dgm:cxn modelId="{38B0B1B5-68D8-4C98-83FE-1ADB08559C81}" type="presParOf" srcId="{90EB0CAD-23F3-4071-9165-1899E8EABA26}" destId="{B6555999-1736-40FC-97D2-D4C7ED81C536}" srcOrd="0" destOrd="0" presId="urn:microsoft.com/office/officeart/2005/8/layout/vList6"/>
    <dgm:cxn modelId="{F36724D3-9997-4258-80EE-9EFEB93B96DA}" type="presParOf" srcId="{B6555999-1736-40FC-97D2-D4C7ED81C536}" destId="{9CC0664B-8DAA-47EB-9B72-22A8A538FC2E}" srcOrd="0" destOrd="0" presId="urn:microsoft.com/office/officeart/2005/8/layout/vList6"/>
    <dgm:cxn modelId="{DBA1C21F-222A-4C5C-883A-C8DF73A9DC56}" type="presParOf" srcId="{B6555999-1736-40FC-97D2-D4C7ED81C536}" destId="{CB17B449-B68C-4F0E-B4B7-7B41A63AC92C}" srcOrd="1" destOrd="0" presId="urn:microsoft.com/office/officeart/2005/8/layout/vList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638F3283-A6E0-4139-89D7-D41A3E48FA1A}" type="doc">
      <dgm:prSet loTypeId="urn:microsoft.com/office/officeart/2005/8/layout/vList5" loCatId="list" qsTypeId="urn:microsoft.com/office/officeart/2005/8/quickstyle/simple1" qsCatId="simple" csTypeId="urn:microsoft.com/office/officeart/2005/8/colors/accent0_1" csCatId="mainScheme" phldr="1"/>
      <dgm:spPr/>
      <dgm:t>
        <a:bodyPr/>
        <a:lstStyle/>
        <a:p>
          <a:endParaRPr lang="lv-LV"/>
        </a:p>
      </dgm:t>
    </dgm:pt>
    <dgm:pt modelId="{5DA3351A-D7DD-41FD-BB30-35A69B23C0F3}">
      <dgm:prSet/>
      <dgm:spPr/>
      <dgm:t>
        <a:bodyPr/>
        <a:lstStyle/>
        <a:p>
          <a:r>
            <a:rPr lang="lv-LV" dirty="0" smtClean="0"/>
            <a:t>Likuma </a:t>
          </a:r>
          <a:r>
            <a:rPr lang="lv-LV" dirty="0"/>
            <a:t>“Par cilvēku tirdzniecības upura uzturēšanos Latvijas Republikā” </a:t>
          </a:r>
          <a:r>
            <a:rPr lang="lv-LV" dirty="0" err="1" smtClean="0"/>
            <a:t>3.pants</a:t>
          </a:r>
          <a:r>
            <a:rPr lang="lv-LV" dirty="0" smtClean="0"/>
            <a:t>: </a:t>
          </a:r>
          <a:r>
            <a:rPr lang="lv-LV" i="1" dirty="0"/>
            <a:t>“</a:t>
          </a:r>
          <a:r>
            <a:rPr lang="lv-LV" b="1" i="1" u="none" dirty="0"/>
            <a:t>ja ārzemnieks</a:t>
          </a:r>
          <a:r>
            <a:rPr lang="lv-LV" i="1" dirty="0"/>
            <a:t>, kas nav Eiropas Savienības pilsonis, </a:t>
          </a:r>
          <a:r>
            <a:rPr lang="lv-LV" b="1" i="1" u="none" dirty="0"/>
            <a:t>sniedz ziņas, kuras, iespējams, var palīdzēt cilvēku tirdzniecības gadījuma atklāšanā vai novēršanā</a:t>
          </a:r>
          <a:r>
            <a:rPr lang="lv-LV" i="1" dirty="0"/>
            <a:t>, bet tās nav pietiekamas, lai izlemtu jautājumu par kriminālprocesa uzsākšanu vai lai uzsāktā kriminālprocesa ietvaros izlemtu jautājumu par šā ārzemnieka atzīšanu par cietušo noziedzīgā nodarījumā, kas saistīts ar cilvēku tirdzniecību, </a:t>
          </a:r>
          <a:r>
            <a:rPr lang="lv-LV" b="1" i="1" u="none" dirty="0"/>
            <a:t>Valsts robežsardze</a:t>
          </a:r>
          <a:r>
            <a:rPr lang="lv-LV" i="1" dirty="0"/>
            <a:t>, izmeklēšanas iestāde, procesa virzītājs vai </a:t>
          </a:r>
          <a:r>
            <a:rPr lang="lv-LV" b="1" i="1" u="none" dirty="0"/>
            <a:t>sociālās rehabilitācijas pakalpojumu sniedzējs </a:t>
          </a:r>
          <a:r>
            <a:rPr lang="lv-LV" b="1" i="1" u="none" dirty="0" err="1"/>
            <a:t>rakstveidā</a:t>
          </a:r>
          <a:r>
            <a:rPr lang="lv-LV" b="1" i="1" u="none" dirty="0"/>
            <a:t> informē</a:t>
          </a:r>
          <a:r>
            <a:rPr lang="lv-LV" i="1" u="none" dirty="0"/>
            <a:t> šo </a:t>
          </a:r>
          <a:r>
            <a:rPr lang="lv-LV" b="1" i="1" u="none" dirty="0"/>
            <a:t>ārzemnieku par nogaidīšanas perioda piešķiršanas iespēju un tiesībām</a:t>
          </a:r>
          <a:r>
            <a:rPr lang="lv-LV" i="1" dirty="0"/>
            <a:t>, kuras viņš tādējādi iegūtu”</a:t>
          </a:r>
          <a:r>
            <a:rPr lang="lv-LV" dirty="0"/>
            <a:t>.</a:t>
          </a:r>
        </a:p>
      </dgm:t>
    </dgm:pt>
    <dgm:pt modelId="{2BCA3814-38CA-4FF2-8ECD-99A41EF68350}" type="parTrans" cxnId="{0EB1B948-8135-4F35-A70A-04746A9C5746}">
      <dgm:prSet/>
      <dgm:spPr/>
      <dgm:t>
        <a:bodyPr/>
        <a:lstStyle/>
        <a:p>
          <a:endParaRPr lang="lv-LV"/>
        </a:p>
      </dgm:t>
    </dgm:pt>
    <dgm:pt modelId="{3FB7D846-3EA4-4FFA-8BA8-45CFF16E2AD9}" type="sibTrans" cxnId="{0EB1B948-8135-4F35-A70A-04746A9C5746}">
      <dgm:prSet/>
      <dgm:spPr/>
      <dgm:t>
        <a:bodyPr/>
        <a:lstStyle/>
        <a:p>
          <a:endParaRPr lang="lv-LV"/>
        </a:p>
      </dgm:t>
    </dgm:pt>
    <dgm:pt modelId="{B085C326-539D-445E-BEBF-AF0B76DC294D}" type="pres">
      <dgm:prSet presAssocID="{638F3283-A6E0-4139-89D7-D41A3E48FA1A}" presName="Name0" presStyleCnt="0">
        <dgm:presLayoutVars>
          <dgm:dir/>
          <dgm:animLvl val="lvl"/>
          <dgm:resizeHandles val="exact"/>
        </dgm:presLayoutVars>
      </dgm:prSet>
      <dgm:spPr/>
      <dgm:t>
        <a:bodyPr/>
        <a:lstStyle/>
        <a:p>
          <a:endParaRPr lang="lv-LV"/>
        </a:p>
      </dgm:t>
    </dgm:pt>
    <dgm:pt modelId="{E8E7FA31-3CE7-42B6-AED4-0DF95FF53F72}" type="pres">
      <dgm:prSet presAssocID="{5DA3351A-D7DD-41FD-BB30-35A69B23C0F3}" presName="linNode" presStyleCnt="0"/>
      <dgm:spPr/>
    </dgm:pt>
    <dgm:pt modelId="{3CEB8975-55AE-4762-B7D0-31FC1C763E09}" type="pres">
      <dgm:prSet presAssocID="{5DA3351A-D7DD-41FD-BB30-35A69B23C0F3}" presName="parentText" presStyleLbl="node1" presStyleIdx="0" presStyleCnt="1" custScaleX="229521" custScaleY="81632" custLinFactNeighborX="5503" custLinFactNeighborY="0">
        <dgm:presLayoutVars>
          <dgm:chMax val="1"/>
          <dgm:bulletEnabled val="1"/>
        </dgm:presLayoutVars>
      </dgm:prSet>
      <dgm:spPr/>
      <dgm:t>
        <a:bodyPr/>
        <a:lstStyle/>
        <a:p>
          <a:endParaRPr lang="lv-LV"/>
        </a:p>
      </dgm:t>
    </dgm:pt>
  </dgm:ptLst>
  <dgm:cxnLst>
    <dgm:cxn modelId="{9DA185B4-C2D9-4088-A69D-F5E9BE3EFC24}" type="presOf" srcId="{5DA3351A-D7DD-41FD-BB30-35A69B23C0F3}" destId="{3CEB8975-55AE-4762-B7D0-31FC1C763E09}" srcOrd="0" destOrd="0" presId="urn:microsoft.com/office/officeart/2005/8/layout/vList5"/>
    <dgm:cxn modelId="{0EB1B948-8135-4F35-A70A-04746A9C5746}" srcId="{638F3283-A6E0-4139-89D7-D41A3E48FA1A}" destId="{5DA3351A-D7DD-41FD-BB30-35A69B23C0F3}" srcOrd="0" destOrd="0" parTransId="{2BCA3814-38CA-4FF2-8ECD-99A41EF68350}" sibTransId="{3FB7D846-3EA4-4FFA-8BA8-45CFF16E2AD9}"/>
    <dgm:cxn modelId="{1877C2D6-746B-4424-BAF6-D14E2656D8EC}" type="presOf" srcId="{638F3283-A6E0-4139-89D7-D41A3E48FA1A}" destId="{B085C326-539D-445E-BEBF-AF0B76DC294D}" srcOrd="0" destOrd="0" presId="urn:microsoft.com/office/officeart/2005/8/layout/vList5"/>
    <dgm:cxn modelId="{37EC8208-35D4-461F-8E1D-3C4334DAF2D4}" type="presParOf" srcId="{B085C326-539D-445E-BEBF-AF0B76DC294D}" destId="{E8E7FA31-3CE7-42B6-AED4-0DF95FF53F72}" srcOrd="0" destOrd="0" presId="urn:microsoft.com/office/officeart/2005/8/layout/vList5"/>
    <dgm:cxn modelId="{BE56B221-0FEF-40B8-9832-A91384DB016A}" type="presParOf" srcId="{E8E7FA31-3CE7-42B6-AED4-0DF95FF53F72}" destId="{3CEB8975-55AE-4762-B7D0-31FC1C763E09}" srcOrd="0"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174FEB6C-5E34-4CB5-9800-8C757671191B}" type="doc">
      <dgm:prSet loTypeId="urn:microsoft.com/office/officeart/2005/8/layout/chevron2" loCatId="process" qsTypeId="urn:microsoft.com/office/officeart/2005/8/quickstyle/simple1" qsCatId="simple" csTypeId="urn:microsoft.com/office/officeart/2005/8/colors/accent0_3" csCatId="mainScheme" phldr="1"/>
      <dgm:spPr/>
      <dgm:t>
        <a:bodyPr/>
        <a:lstStyle/>
        <a:p>
          <a:endParaRPr lang="lv-LV"/>
        </a:p>
      </dgm:t>
    </dgm:pt>
    <dgm:pt modelId="{A35777B5-F2F5-4C2A-B86D-3E984D1B43FA}">
      <dgm:prSet/>
      <dgm:spPr/>
      <dgm:t>
        <a:bodyPr/>
        <a:lstStyle/>
        <a:p>
          <a:r>
            <a:rPr lang="lv-LV" dirty="0"/>
            <a:t>Tādējādi Valsts robežsardzei un </a:t>
          </a:r>
          <a:r>
            <a:rPr lang="lv-LV" dirty="0" smtClean="0"/>
            <a:t>sociālo pakalpojumu </a:t>
          </a:r>
          <a:r>
            <a:rPr lang="lv-LV" dirty="0"/>
            <a:t>sniedzējam ir pienākums</a:t>
          </a:r>
        </a:p>
      </dgm:t>
    </dgm:pt>
    <dgm:pt modelId="{C99CC529-B98B-4863-838B-55A08842AC26}" type="parTrans" cxnId="{9A800BEE-A86A-4E8C-B159-DA904876E4E1}">
      <dgm:prSet/>
      <dgm:spPr/>
      <dgm:t>
        <a:bodyPr/>
        <a:lstStyle/>
        <a:p>
          <a:endParaRPr lang="lv-LV"/>
        </a:p>
      </dgm:t>
    </dgm:pt>
    <dgm:pt modelId="{ABA9DA0B-219F-47AF-B795-0BDFC80757C1}" type="sibTrans" cxnId="{9A800BEE-A86A-4E8C-B159-DA904876E4E1}">
      <dgm:prSet/>
      <dgm:spPr/>
      <dgm:t>
        <a:bodyPr/>
        <a:lstStyle/>
        <a:p>
          <a:endParaRPr lang="lv-LV"/>
        </a:p>
      </dgm:t>
    </dgm:pt>
    <dgm:pt modelId="{4326257F-D7A6-46A6-9DD2-29FF87BECF19}">
      <dgm:prSet custT="1"/>
      <dgm:spPr/>
      <dgm:t>
        <a:bodyPr/>
        <a:lstStyle/>
        <a:p>
          <a:r>
            <a:rPr lang="lv-LV" sz="2000" dirty="0"/>
            <a:t>nekavējoties informēt ārzemnieku par nogaidīšanas perioda piešķiršanas iespēju, tiklīdz tā rīcībā ir informācija, kas </a:t>
          </a:r>
          <a:r>
            <a:rPr lang="lv-LV" sz="2000" b="1" dirty="0"/>
            <a:t>dod pamatotu iemeslu uzskatīt</a:t>
          </a:r>
          <a:r>
            <a:rPr lang="lv-LV" sz="2000" dirty="0"/>
            <a:t>, ka attiecīgā persona varētu būt cilvēku tirdzniecības upuris. </a:t>
          </a:r>
        </a:p>
      </dgm:t>
    </dgm:pt>
    <dgm:pt modelId="{D024366E-A6D6-428A-AF25-3AACBE4807A6}" type="parTrans" cxnId="{33C1C1AA-0902-4A89-A28E-4757361A1333}">
      <dgm:prSet/>
      <dgm:spPr/>
      <dgm:t>
        <a:bodyPr/>
        <a:lstStyle/>
        <a:p>
          <a:endParaRPr lang="lv-LV"/>
        </a:p>
      </dgm:t>
    </dgm:pt>
    <dgm:pt modelId="{DCDDF6BC-DF3B-4E61-8433-90514C570218}" type="sibTrans" cxnId="{33C1C1AA-0902-4A89-A28E-4757361A1333}">
      <dgm:prSet/>
      <dgm:spPr/>
      <dgm:t>
        <a:bodyPr/>
        <a:lstStyle/>
        <a:p>
          <a:endParaRPr lang="lv-LV"/>
        </a:p>
      </dgm:t>
    </dgm:pt>
    <dgm:pt modelId="{A3E5F612-BAB4-4CE3-ABF9-D62EBD6E3CC9}" type="pres">
      <dgm:prSet presAssocID="{174FEB6C-5E34-4CB5-9800-8C757671191B}" presName="linearFlow" presStyleCnt="0">
        <dgm:presLayoutVars>
          <dgm:dir/>
          <dgm:animLvl val="lvl"/>
          <dgm:resizeHandles val="exact"/>
        </dgm:presLayoutVars>
      </dgm:prSet>
      <dgm:spPr/>
      <dgm:t>
        <a:bodyPr/>
        <a:lstStyle/>
        <a:p>
          <a:endParaRPr lang="lv-LV"/>
        </a:p>
      </dgm:t>
    </dgm:pt>
    <dgm:pt modelId="{A27BE92D-DDE4-4581-8B1E-3EF97202DE0E}" type="pres">
      <dgm:prSet presAssocID="{A35777B5-F2F5-4C2A-B86D-3E984D1B43FA}" presName="composite" presStyleCnt="0"/>
      <dgm:spPr/>
    </dgm:pt>
    <dgm:pt modelId="{EEBEBB23-1E12-4925-B783-DD0AC52E0C9E}" type="pres">
      <dgm:prSet presAssocID="{A35777B5-F2F5-4C2A-B86D-3E984D1B43FA}" presName="parentText" presStyleLbl="alignNode1" presStyleIdx="0" presStyleCnt="1">
        <dgm:presLayoutVars>
          <dgm:chMax val="1"/>
          <dgm:bulletEnabled val="1"/>
        </dgm:presLayoutVars>
      </dgm:prSet>
      <dgm:spPr/>
      <dgm:t>
        <a:bodyPr/>
        <a:lstStyle/>
        <a:p>
          <a:endParaRPr lang="lv-LV"/>
        </a:p>
      </dgm:t>
    </dgm:pt>
    <dgm:pt modelId="{FCF05AA5-644E-4AA4-9F92-2FFC30DD91E7}" type="pres">
      <dgm:prSet presAssocID="{A35777B5-F2F5-4C2A-B86D-3E984D1B43FA}" presName="descendantText" presStyleLbl="alignAcc1" presStyleIdx="0" presStyleCnt="1" custLinFactNeighborX="620" custLinFactNeighborY="15783">
        <dgm:presLayoutVars>
          <dgm:bulletEnabled val="1"/>
        </dgm:presLayoutVars>
      </dgm:prSet>
      <dgm:spPr/>
      <dgm:t>
        <a:bodyPr/>
        <a:lstStyle/>
        <a:p>
          <a:endParaRPr lang="lv-LV"/>
        </a:p>
      </dgm:t>
    </dgm:pt>
  </dgm:ptLst>
  <dgm:cxnLst>
    <dgm:cxn modelId="{49B75934-EA43-4B45-BC85-D78765AB052B}" type="presOf" srcId="{4326257F-D7A6-46A6-9DD2-29FF87BECF19}" destId="{FCF05AA5-644E-4AA4-9F92-2FFC30DD91E7}" srcOrd="0" destOrd="0" presId="urn:microsoft.com/office/officeart/2005/8/layout/chevron2"/>
    <dgm:cxn modelId="{33C1C1AA-0902-4A89-A28E-4757361A1333}" srcId="{A35777B5-F2F5-4C2A-B86D-3E984D1B43FA}" destId="{4326257F-D7A6-46A6-9DD2-29FF87BECF19}" srcOrd="0" destOrd="0" parTransId="{D024366E-A6D6-428A-AF25-3AACBE4807A6}" sibTransId="{DCDDF6BC-DF3B-4E61-8433-90514C570218}"/>
    <dgm:cxn modelId="{C228E42A-4F24-4BF9-8FC9-3B1ED0F5C2BA}" type="presOf" srcId="{174FEB6C-5E34-4CB5-9800-8C757671191B}" destId="{A3E5F612-BAB4-4CE3-ABF9-D62EBD6E3CC9}" srcOrd="0" destOrd="0" presId="urn:microsoft.com/office/officeart/2005/8/layout/chevron2"/>
    <dgm:cxn modelId="{0CA4E503-893A-4C8F-B80A-58C876CD77F1}" type="presOf" srcId="{A35777B5-F2F5-4C2A-B86D-3E984D1B43FA}" destId="{EEBEBB23-1E12-4925-B783-DD0AC52E0C9E}" srcOrd="0" destOrd="0" presId="urn:microsoft.com/office/officeart/2005/8/layout/chevron2"/>
    <dgm:cxn modelId="{9A800BEE-A86A-4E8C-B159-DA904876E4E1}" srcId="{174FEB6C-5E34-4CB5-9800-8C757671191B}" destId="{A35777B5-F2F5-4C2A-B86D-3E984D1B43FA}" srcOrd="0" destOrd="0" parTransId="{C99CC529-B98B-4863-838B-55A08842AC26}" sibTransId="{ABA9DA0B-219F-47AF-B795-0BDFC80757C1}"/>
    <dgm:cxn modelId="{A7EAFBF7-FACF-4DA0-95EE-1499C1C3A2EB}" type="presParOf" srcId="{A3E5F612-BAB4-4CE3-ABF9-D62EBD6E3CC9}" destId="{A27BE92D-DDE4-4581-8B1E-3EF97202DE0E}" srcOrd="0" destOrd="0" presId="urn:microsoft.com/office/officeart/2005/8/layout/chevron2"/>
    <dgm:cxn modelId="{08CB3073-267A-48A5-9D6C-FC017148E77E}" type="presParOf" srcId="{A27BE92D-DDE4-4581-8B1E-3EF97202DE0E}" destId="{EEBEBB23-1E12-4925-B783-DD0AC52E0C9E}" srcOrd="0" destOrd="0" presId="urn:microsoft.com/office/officeart/2005/8/layout/chevron2"/>
    <dgm:cxn modelId="{E89D663F-27A2-4E59-BCC1-3750E91C2989}" type="presParOf" srcId="{A27BE92D-DDE4-4581-8B1E-3EF97202DE0E}" destId="{FCF05AA5-644E-4AA4-9F92-2FFC30DD91E7}"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2FD367AD-D4DA-45F7-8A54-63E80E24ECC2}" type="doc">
      <dgm:prSet loTypeId="urn:microsoft.com/office/officeart/2005/8/layout/vList5" loCatId="list" qsTypeId="urn:microsoft.com/office/officeart/2005/8/quickstyle/simple1" qsCatId="simple" csTypeId="urn:microsoft.com/office/officeart/2005/8/colors/accent0_3" csCatId="mainScheme" phldr="1"/>
      <dgm:spPr/>
      <dgm:t>
        <a:bodyPr/>
        <a:lstStyle/>
        <a:p>
          <a:endParaRPr lang="lv-LV"/>
        </a:p>
      </dgm:t>
    </dgm:pt>
    <dgm:pt modelId="{37E567E0-2250-481A-A41C-7E1DDBC58884}">
      <dgm:prSet/>
      <dgm:spPr/>
      <dgm:t>
        <a:bodyPr/>
        <a:lstStyle/>
        <a:p>
          <a:r>
            <a:rPr lang="lv-LV" dirty="0" smtClean="0"/>
            <a:t>Ārzemnieka </a:t>
          </a:r>
          <a:r>
            <a:rPr lang="lv-LV" dirty="0"/>
            <a:t>informēšana </a:t>
          </a:r>
          <a:r>
            <a:rPr lang="lv-LV" b="1" dirty="0"/>
            <a:t>nedrīkst aprobežoties</a:t>
          </a:r>
          <a:r>
            <a:rPr lang="lv-LV" dirty="0"/>
            <a:t> tikai ar informācijas sniegšanu par nogaidīšanas periodu, bet tai ir jāietver visa informācija par visām iespējām, ko piedāvā Direktīva 2004/81/EK, t.i.:</a:t>
          </a:r>
        </a:p>
      </dgm:t>
    </dgm:pt>
    <dgm:pt modelId="{08D14C8B-B328-4113-AD2F-5D6D9EDF3A60}" type="parTrans" cxnId="{7561A8A0-94D5-48D8-A287-E1ABCB9B2C2C}">
      <dgm:prSet/>
      <dgm:spPr/>
      <dgm:t>
        <a:bodyPr/>
        <a:lstStyle/>
        <a:p>
          <a:endParaRPr lang="lv-LV"/>
        </a:p>
      </dgm:t>
    </dgm:pt>
    <dgm:pt modelId="{BBB6C716-5DC1-45FC-A57C-C9ABAD563CD2}" type="sibTrans" cxnId="{7561A8A0-94D5-48D8-A287-E1ABCB9B2C2C}">
      <dgm:prSet/>
      <dgm:spPr/>
      <dgm:t>
        <a:bodyPr/>
        <a:lstStyle/>
        <a:p>
          <a:endParaRPr lang="lv-LV"/>
        </a:p>
      </dgm:t>
    </dgm:pt>
    <dgm:pt modelId="{86E431D5-4965-4B21-8172-3ECF94C665B6}">
      <dgm:prSet custT="1"/>
      <dgm:spPr/>
      <dgm:t>
        <a:bodyPr/>
        <a:lstStyle/>
        <a:p>
          <a:r>
            <a:rPr lang="lv-LV" sz="2000" dirty="0"/>
            <a:t>par nogaidīšanas perioda piešķiršanu;</a:t>
          </a:r>
        </a:p>
      </dgm:t>
    </dgm:pt>
    <dgm:pt modelId="{867A9631-9BBA-4189-9834-F7D34B2BF264}" type="parTrans" cxnId="{A5D860C5-4C0E-42BD-821E-01A13E839EE8}">
      <dgm:prSet/>
      <dgm:spPr/>
      <dgm:t>
        <a:bodyPr/>
        <a:lstStyle/>
        <a:p>
          <a:endParaRPr lang="lv-LV"/>
        </a:p>
      </dgm:t>
    </dgm:pt>
    <dgm:pt modelId="{EB664987-BE33-4AAC-92A4-8FC28898B235}" type="sibTrans" cxnId="{A5D860C5-4C0E-42BD-821E-01A13E839EE8}">
      <dgm:prSet/>
      <dgm:spPr/>
      <dgm:t>
        <a:bodyPr/>
        <a:lstStyle/>
        <a:p>
          <a:endParaRPr lang="lv-LV"/>
        </a:p>
      </dgm:t>
    </dgm:pt>
    <dgm:pt modelId="{0D8027E6-FBF5-4DDA-9442-FFF5C7CF866D}">
      <dgm:prSet custT="1"/>
      <dgm:spPr/>
      <dgm:t>
        <a:bodyPr/>
        <a:lstStyle/>
        <a:p>
          <a:r>
            <a:rPr lang="lv-LV" sz="2000" dirty="0"/>
            <a:t>par </a:t>
          </a:r>
          <a:r>
            <a:rPr lang="lv-LV" sz="2000" dirty="0" err="1"/>
            <a:t>termiņuzturēšanās</a:t>
          </a:r>
          <a:r>
            <a:rPr lang="lv-LV" sz="2000" dirty="0"/>
            <a:t> atļaujas piešķiršanas nosacījumiem, kā arī</a:t>
          </a:r>
        </a:p>
      </dgm:t>
    </dgm:pt>
    <dgm:pt modelId="{7F72510C-AE4D-4017-BFE3-0B201F3B9068}" type="parTrans" cxnId="{5D00666F-2CC0-46A5-9648-C5A8368966B1}">
      <dgm:prSet/>
      <dgm:spPr/>
      <dgm:t>
        <a:bodyPr/>
        <a:lstStyle/>
        <a:p>
          <a:endParaRPr lang="lv-LV"/>
        </a:p>
      </dgm:t>
    </dgm:pt>
    <dgm:pt modelId="{F807390A-C1AD-43BE-9049-C05682112D23}" type="sibTrans" cxnId="{5D00666F-2CC0-46A5-9648-C5A8368966B1}">
      <dgm:prSet/>
      <dgm:spPr/>
      <dgm:t>
        <a:bodyPr/>
        <a:lstStyle/>
        <a:p>
          <a:endParaRPr lang="lv-LV"/>
        </a:p>
      </dgm:t>
    </dgm:pt>
    <dgm:pt modelId="{DE52847F-3531-49AF-8957-01B4634AF2F1}">
      <dgm:prSet custT="1"/>
      <dgm:spPr/>
      <dgm:t>
        <a:bodyPr/>
        <a:lstStyle/>
        <a:p>
          <a:r>
            <a:rPr lang="lv-LV" sz="2000" dirty="0"/>
            <a:t>par pakalpojumiem, ko persona var saņemt šo procesu laikā.</a:t>
          </a:r>
        </a:p>
      </dgm:t>
    </dgm:pt>
    <dgm:pt modelId="{1A4506D8-4373-43FA-B293-8B8C66F355DD}" type="parTrans" cxnId="{80453B7B-F322-428D-910E-1CCEF4B5A7F5}">
      <dgm:prSet/>
      <dgm:spPr/>
      <dgm:t>
        <a:bodyPr/>
        <a:lstStyle/>
        <a:p>
          <a:endParaRPr lang="lv-LV"/>
        </a:p>
      </dgm:t>
    </dgm:pt>
    <dgm:pt modelId="{B96D6D15-DDCA-4B4F-B873-2C1C7BA14BC6}" type="sibTrans" cxnId="{80453B7B-F322-428D-910E-1CCEF4B5A7F5}">
      <dgm:prSet/>
      <dgm:spPr/>
      <dgm:t>
        <a:bodyPr/>
        <a:lstStyle/>
        <a:p>
          <a:endParaRPr lang="lv-LV"/>
        </a:p>
      </dgm:t>
    </dgm:pt>
    <dgm:pt modelId="{4DF142B2-BDF1-42CF-ADD9-28375F07F65A}" type="pres">
      <dgm:prSet presAssocID="{2FD367AD-D4DA-45F7-8A54-63E80E24ECC2}" presName="Name0" presStyleCnt="0">
        <dgm:presLayoutVars>
          <dgm:dir/>
          <dgm:animLvl val="lvl"/>
          <dgm:resizeHandles val="exact"/>
        </dgm:presLayoutVars>
      </dgm:prSet>
      <dgm:spPr/>
      <dgm:t>
        <a:bodyPr/>
        <a:lstStyle/>
        <a:p>
          <a:endParaRPr lang="lv-LV"/>
        </a:p>
      </dgm:t>
    </dgm:pt>
    <dgm:pt modelId="{A8A8DB8C-F952-4228-A631-E9D626C3A9BA}" type="pres">
      <dgm:prSet presAssocID="{37E567E0-2250-481A-A41C-7E1DDBC58884}" presName="linNode" presStyleCnt="0"/>
      <dgm:spPr/>
    </dgm:pt>
    <dgm:pt modelId="{9F36067B-8C84-4926-8801-929FCA85761B}" type="pres">
      <dgm:prSet presAssocID="{37E567E0-2250-481A-A41C-7E1DDBC58884}" presName="parentText" presStyleLbl="node1" presStyleIdx="0" presStyleCnt="1">
        <dgm:presLayoutVars>
          <dgm:chMax val="1"/>
          <dgm:bulletEnabled val="1"/>
        </dgm:presLayoutVars>
      </dgm:prSet>
      <dgm:spPr/>
      <dgm:t>
        <a:bodyPr/>
        <a:lstStyle/>
        <a:p>
          <a:endParaRPr lang="lv-LV"/>
        </a:p>
      </dgm:t>
    </dgm:pt>
    <dgm:pt modelId="{C662FFB2-45C2-41B5-BCE3-911338937CA6}" type="pres">
      <dgm:prSet presAssocID="{37E567E0-2250-481A-A41C-7E1DDBC58884}" presName="descendantText" presStyleLbl="alignAccFollowNode1" presStyleIdx="0" presStyleCnt="1">
        <dgm:presLayoutVars>
          <dgm:bulletEnabled val="1"/>
        </dgm:presLayoutVars>
      </dgm:prSet>
      <dgm:spPr/>
      <dgm:t>
        <a:bodyPr/>
        <a:lstStyle/>
        <a:p>
          <a:endParaRPr lang="lv-LV"/>
        </a:p>
      </dgm:t>
    </dgm:pt>
  </dgm:ptLst>
  <dgm:cxnLst>
    <dgm:cxn modelId="{595F462B-00E8-4130-8B33-C359D2E84DC9}" type="presOf" srcId="{37E567E0-2250-481A-A41C-7E1DDBC58884}" destId="{9F36067B-8C84-4926-8801-929FCA85761B}" srcOrd="0" destOrd="0" presId="urn:microsoft.com/office/officeart/2005/8/layout/vList5"/>
    <dgm:cxn modelId="{1EAA29A7-B58A-43E2-A70A-46634EBC0C7C}" type="presOf" srcId="{DE52847F-3531-49AF-8957-01B4634AF2F1}" destId="{C662FFB2-45C2-41B5-BCE3-911338937CA6}" srcOrd="0" destOrd="2" presId="urn:microsoft.com/office/officeart/2005/8/layout/vList5"/>
    <dgm:cxn modelId="{80453B7B-F322-428D-910E-1CCEF4B5A7F5}" srcId="{37E567E0-2250-481A-A41C-7E1DDBC58884}" destId="{DE52847F-3531-49AF-8957-01B4634AF2F1}" srcOrd="2" destOrd="0" parTransId="{1A4506D8-4373-43FA-B293-8B8C66F355DD}" sibTransId="{B96D6D15-DDCA-4B4F-B873-2C1C7BA14BC6}"/>
    <dgm:cxn modelId="{00EF3FD9-33AC-4F58-8950-27778D154E7E}" type="presOf" srcId="{2FD367AD-D4DA-45F7-8A54-63E80E24ECC2}" destId="{4DF142B2-BDF1-42CF-ADD9-28375F07F65A}" srcOrd="0" destOrd="0" presId="urn:microsoft.com/office/officeart/2005/8/layout/vList5"/>
    <dgm:cxn modelId="{A5D860C5-4C0E-42BD-821E-01A13E839EE8}" srcId="{37E567E0-2250-481A-A41C-7E1DDBC58884}" destId="{86E431D5-4965-4B21-8172-3ECF94C665B6}" srcOrd="0" destOrd="0" parTransId="{867A9631-9BBA-4189-9834-F7D34B2BF264}" sibTransId="{EB664987-BE33-4AAC-92A4-8FC28898B235}"/>
    <dgm:cxn modelId="{7561A8A0-94D5-48D8-A287-E1ABCB9B2C2C}" srcId="{2FD367AD-D4DA-45F7-8A54-63E80E24ECC2}" destId="{37E567E0-2250-481A-A41C-7E1DDBC58884}" srcOrd="0" destOrd="0" parTransId="{08D14C8B-B328-4113-AD2F-5D6D9EDF3A60}" sibTransId="{BBB6C716-5DC1-45FC-A57C-C9ABAD563CD2}"/>
    <dgm:cxn modelId="{5D00666F-2CC0-46A5-9648-C5A8368966B1}" srcId="{37E567E0-2250-481A-A41C-7E1DDBC58884}" destId="{0D8027E6-FBF5-4DDA-9442-FFF5C7CF866D}" srcOrd="1" destOrd="0" parTransId="{7F72510C-AE4D-4017-BFE3-0B201F3B9068}" sibTransId="{F807390A-C1AD-43BE-9049-C05682112D23}"/>
    <dgm:cxn modelId="{3A3613E6-6658-4876-8759-F31BBB120434}" type="presOf" srcId="{86E431D5-4965-4B21-8172-3ECF94C665B6}" destId="{C662FFB2-45C2-41B5-BCE3-911338937CA6}" srcOrd="0" destOrd="0" presId="urn:microsoft.com/office/officeart/2005/8/layout/vList5"/>
    <dgm:cxn modelId="{A212CFE1-EE23-459A-87AF-EF351537D97E}" type="presOf" srcId="{0D8027E6-FBF5-4DDA-9442-FFF5C7CF866D}" destId="{C662FFB2-45C2-41B5-BCE3-911338937CA6}" srcOrd="0" destOrd="1" presId="urn:microsoft.com/office/officeart/2005/8/layout/vList5"/>
    <dgm:cxn modelId="{7608AC42-F6E1-41B5-8ED1-2C75918E2DF1}" type="presParOf" srcId="{4DF142B2-BDF1-42CF-ADD9-28375F07F65A}" destId="{A8A8DB8C-F952-4228-A631-E9D626C3A9BA}" srcOrd="0" destOrd="0" presId="urn:microsoft.com/office/officeart/2005/8/layout/vList5"/>
    <dgm:cxn modelId="{2C8A9CFA-2006-45FF-826B-4271C3502A34}" type="presParOf" srcId="{A8A8DB8C-F952-4228-A631-E9D626C3A9BA}" destId="{9F36067B-8C84-4926-8801-929FCA85761B}" srcOrd="0" destOrd="0" presId="urn:microsoft.com/office/officeart/2005/8/layout/vList5"/>
    <dgm:cxn modelId="{8E0D7920-2359-4D09-80A9-42931CCB9CAE}" type="presParOf" srcId="{A8A8DB8C-F952-4228-A631-E9D626C3A9BA}" destId="{C662FFB2-45C2-41B5-BCE3-911338937CA6}"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F210C7A7-738F-49A2-BBE3-3094318D67E2}" type="doc">
      <dgm:prSet loTypeId="urn:microsoft.com/office/officeart/2005/8/layout/vList5" loCatId="list" qsTypeId="urn:microsoft.com/office/officeart/2005/8/quickstyle/simple1" qsCatId="simple" csTypeId="urn:microsoft.com/office/officeart/2005/8/colors/accent0_3" csCatId="mainScheme" phldr="1"/>
      <dgm:spPr/>
      <dgm:t>
        <a:bodyPr/>
        <a:lstStyle/>
        <a:p>
          <a:endParaRPr lang="lv-LV"/>
        </a:p>
      </dgm:t>
    </dgm:pt>
    <dgm:pt modelId="{74A7B47C-6785-486A-9A99-F5CCE197FA81}">
      <dgm:prSet/>
      <dgm:spPr/>
      <dgm:t>
        <a:bodyPr/>
        <a:lstStyle/>
        <a:p>
          <a:r>
            <a:rPr lang="lv-LV" dirty="0" smtClean="0"/>
            <a:t>Tātad, </a:t>
          </a:r>
          <a:r>
            <a:rPr lang="lv-LV" dirty="0"/>
            <a:t>atpazīstot iespējamu cilvēku tirdzniecības upuri, </a:t>
          </a:r>
          <a:r>
            <a:rPr lang="lv-LV" b="1" dirty="0"/>
            <a:t>kad vien iespējams</a:t>
          </a:r>
          <a:r>
            <a:rPr lang="lv-LV" dirty="0"/>
            <a:t>, būtu vēlams veikt šādus drošības pasākumus:</a:t>
          </a:r>
        </a:p>
      </dgm:t>
    </dgm:pt>
    <dgm:pt modelId="{712F5C81-0CDC-49FA-97BC-70557420CB7E}" type="parTrans" cxnId="{57E5EF0F-231C-4E0C-91B6-6E0E8286FC5C}">
      <dgm:prSet/>
      <dgm:spPr/>
      <dgm:t>
        <a:bodyPr/>
        <a:lstStyle/>
        <a:p>
          <a:endParaRPr lang="lv-LV"/>
        </a:p>
      </dgm:t>
    </dgm:pt>
    <dgm:pt modelId="{CCC82F7B-76A7-4BE2-ADE5-282F0D3702A8}" type="sibTrans" cxnId="{57E5EF0F-231C-4E0C-91B6-6E0E8286FC5C}">
      <dgm:prSet/>
      <dgm:spPr/>
      <dgm:t>
        <a:bodyPr/>
        <a:lstStyle/>
        <a:p>
          <a:endParaRPr lang="lv-LV"/>
        </a:p>
      </dgm:t>
    </dgm:pt>
    <dgm:pt modelId="{A5818E9A-70A6-4178-9164-66D38E588A6B}">
      <dgm:prSet custT="1"/>
      <dgm:spPr/>
      <dgm:t>
        <a:bodyPr/>
        <a:lstStyle/>
        <a:p>
          <a:r>
            <a:rPr lang="lv-LV" sz="2000" dirty="0" smtClean="0"/>
            <a:t>jānošķir </a:t>
          </a:r>
          <a:r>
            <a:rPr lang="lv-LV" sz="2000" dirty="0"/>
            <a:t>potenciālais cilvēku tirdzniecības upuris no pārējās personu grupas, radot drošu vidi un privātumu </a:t>
          </a:r>
          <a:r>
            <a:rPr lang="lv-LV" sz="2000" dirty="0" smtClean="0"/>
            <a:t>sarunai;</a:t>
          </a:r>
          <a:endParaRPr lang="lv-LV" sz="2000" dirty="0"/>
        </a:p>
      </dgm:t>
    </dgm:pt>
    <dgm:pt modelId="{4103A0C6-5046-4A76-967E-89A68C73041B}" type="parTrans" cxnId="{9E264E38-AD66-4708-AEF7-8516C964BA2D}">
      <dgm:prSet/>
      <dgm:spPr/>
      <dgm:t>
        <a:bodyPr/>
        <a:lstStyle/>
        <a:p>
          <a:endParaRPr lang="lv-LV"/>
        </a:p>
      </dgm:t>
    </dgm:pt>
    <dgm:pt modelId="{877C639A-9E89-4AB4-B1A3-171E258C1307}" type="sibTrans" cxnId="{9E264E38-AD66-4708-AEF7-8516C964BA2D}">
      <dgm:prSet/>
      <dgm:spPr/>
      <dgm:t>
        <a:bodyPr/>
        <a:lstStyle/>
        <a:p>
          <a:endParaRPr lang="lv-LV"/>
        </a:p>
      </dgm:t>
    </dgm:pt>
    <dgm:pt modelId="{3FE181AE-D561-4415-B224-66B5DA6FD429}">
      <dgm:prSet custT="1"/>
      <dgm:spPr/>
      <dgm:t>
        <a:bodyPr/>
        <a:lstStyle/>
        <a:p>
          <a:r>
            <a:rPr lang="lv-LV" sz="2000" dirty="0" smtClean="0"/>
            <a:t>būtu </a:t>
          </a:r>
          <a:r>
            <a:rPr lang="lv-LV" sz="2000" dirty="0"/>
            <a:t>jānodrošina tulka un/vai kulturālā mediatora klātbūtne, ja tas ir nepieciešams. Pieļaujama arī mūsdienu tehnoloģiju sniegto iespēju izmantošana, nodrošinot šo ekspertu attālinātu </a:t>
          </a:r>
          <a:r>
            <a:rPr lang="lv-LV" sz="2000" dirty="0" smtClean="0"/>
            <a:t>iesaisti;</a:t>
          </a:r>
          <a:endParaRPr lang="lv-LV" sz="2000" dirty="0"/>
        </a:p>
      </dgm:t>
    </dgm:pt>
    <dgm:pt modelId="{C4C09042-7938-41E1-BEEE-AF3C18DD5A41}" type="parTrans" cxnId="{7CC7B8B9-B829-4D91-8EC2-280AD17FA84B}">
      <dgm:prSet/>
      <dgm:spPr/>
      <dgm:t>
        <a:bodyPr/>
        <a:lstStyle/>
        <a:p>
          <a:endParaRPr lang="lv-LV"/>
        </a:p>
      </dgm:t>
    </dgm:pt>
    <dgm:pt modelId="{5D47F53D-5275-4016-B32C-CB1D711D0B70}" type="sibTrans" cxnId="{7CC7B8B9-B829-4D91-8EC2-280AD17FA84B}">
      <dgm:prSet/>
      <dgm:spPr/>
      <dgm:t>
        <a:bodyPr/>
        <a:lstStyle/>
        <a:p>
          <a:endParaRPr lang="lv-LV"/>
        </a:p>
      </dgm:t>
    </dgm:pt>
    <dgm:pt modelId="{9FC18454-34D5-436B-B86F-46C16B0D0575}" type="pres">
      <dgm:prSet presAssocID="{F210C7A7-738F-49A2-BBE3-3094318D67E2}" presName="Name0" presStyleCnt="0">
        <dgm:presLayoutVars>
          <dgm:dir/>
          <dgm:animLvl val="lvl"/>
          <dgm:resizeHandles val="exact"/>
        </dgm:presLayoutVars>
      </dgm:prSet>
      <dgm:spPr/>
      <dgm:t>
        <a:bodyPr/>
        <a:lstStyle/>
        <a:p>
          <a:endParaRPr lang="lv-LV"/>
        </a:p>
      </dgm:t>
    </dgm:pt>
    <dgm:pt modelId="{4D49D3E9-7037-47CF-81FF-5909448581A6}" type="pres">
      <dgm:prSet presAssocID="{74A7B47C-6785-486A-9A99-F5CCE197FA81}" presName="linNode" presStyleCnt="0"/>
      <dgm:spPr/>
    </dgm:pt>
    <dgm:pt modelId="{D1AD2CF3-D9BA-497F-A8E1-7B43F6FC99C1}" type="pres">
      <dgm:prSet presAssocID="{74A7B47C-6785-486A-9A99-F5CCE197FA81}" presName="parentText" presStyleLbl="node1" presStyleIdx="0" presStyleCnt="1">
        <dgm:presLayoutVars>
          <dgm:chMax val="1"/>
          <dgm:bulletEnabled val="1"/>
        </dgm:presLayoutVars>
      </dgm:prSet>
      <dgm:spPr/>
      <dgm:t>
        <a:bodyPr/>
        <a:lstStyle/>
        <a:p>
          <a:endParaRPr lang="lv-LV"/>
        </a:p>
      </dgm:t>
    </dgm:pt>
    <dgm:pt modelId="{5A9E249C-B467-44A8-9CA2-F1B85DBCCB69}" type="pres">
      <dgm:prSet presAssocID="{74A7B47C-6785-486A-9A99-F5CCE197FA81}" presName="descendantText" presStyleLbl="alignAccFollowNode1" presStyleIdx="0" presStyleCnt="1">
        <dgm:presLayoutVars>
          <dgm:bulletEnabled val="1"/>
        </dgm:presLayoutVars>
      </dgm:prSet>
      <dgm:spPr/>
      <dgm:t>
        <a:bodyPr/>
        <a:lstStyle/>
        <a:p>
          <a:endParaRPr lang="lv-LV"/>
        </a:p>
      </dgm:t>
    </dgm:pt>
  </dgm:ptLst>
  <dgm:cxnLst>
    <dgm:cxn modelId="{9303851D-570C-4836-B9D8-499400C60E5F}" type="presOf" srcId="{A5818E9A-70A6-4178-9164-66D38E588A6B}" destId="{5A9E249C-B467-44A8-9CA2-F1B85DBCCB69}" srcOrd="0" destOrd="0" presId="urn:microsoft.com/office/officeart/2005/8/layout/vList5"/>
    <dgm:cxn modelId="{021AE9D3-2FD0-4BB9-A644-1AD3FE0BEC1B}" type="presOf" srcId="{74A7B47C-6785-486A-9A99-F5CCE197FA81}" destId="{D1AD2CF3-D9BA-497F-A8E1-7B43F6FC99C1}" srcOrd="0" destOrd="0" presId="urn:microsoft.com/office/officeart/2005/8/layout/vList5"/>
    <dgm:cxn modelId="{9E264E38-AD66-4708-AEF7-8516C964BA2D}" srcId="{74A7B47C-6785-486A-9A99-F5CCE197FA81}" destId="{A5818E9A-70A6-4178-9164-66D38E588A6B}" srcOrd="0" destOrd="0" parTransId="{4103A0C6-5046-4A76-967E-89A68C73041B}" sibTransId="{877C639A-9E89-4AB4-B1A3-171E258C1307}"/>
    <dgm:cxn modelId="{7CC7B8B9-B829-4D91-8EC2-280AD17FA84B}" srcId="{74A7B47C-6785-486A-9A99-F5CCE197FA81}" destId="{3FE181AE-D561-4415-B224-66B5DA6FD429}" srcOrd="1" destOrd="0" parTransId="{C4C09042-7938-41E1-BEEE-AF3C18DD5A41}" sibTransId="{5D47F53D-5275-4016-B32C-CB1D711D0B70}"/>
    <dgm:cxn modelId="{CEDE6E83-9F3B-4EAD-99BE-F4F23DA4BA0E}" type="presOf" srcId="{F210C7A7-738F-49A2-BBE3-3094318D67E2}" destId="{9FC18454-34D5-436B-B86F-46C16B0D0575}" srcOrd="0" destOrd="0" presId="urn:microsoft.com/office/officeart/2005/8/layout/vList5"/>
    <dgm:cxn modelId="{57E5EF0F-231C-4E0C-91B6-6E0E8286FC5C}" srcId="{F210C7A7-738F-49A2-BBE3-3094318D67E2}" destId="{74A7B47C-6785-486A-9A99-F5CCE197FA81}" srcOrd="0" destOrd="0" parTransId="{712F5C81-0CDC-49FA-97BC-70557420CB7E}" sibTransId="{CCC82F7B-76A7-4BE2-ADE5-282F0D3702A8}"/>
    <dgm:cxn modelId="{35D560BA-AA80-4838-A90E-3DCD6A24905A}" type="presOf" srcId="{3FE181AE-D561-4415-B224-66B5DA6FD429}" destId="{5A9E249C-B467-44A8-9CA2-F1B85DBCCB69}" srcOrd="0" destOrd="1" presId="urn:microsoft.com/office/officeart/2005/8/layout/vList5"/>
    <dgm:cxn modelId="{A8DE313F-702A-43F9-85FC-5FB5C405F093}" type="presParOf" srcId="{9FC18454-34D5-436B-B86F-46C16B0D0575}" destId="{4D49D3E9-7037-47CF-81FF-5909448581A6}" srcOrd="0" destOrd="0" presId="urn:microsoft.com/office/officeart/2005/8/layout/vList5"/>
    <dgm:cxn modelId="{BCE17165-C84A-4E23-8B85-566675680801}" type="presParOf" srcId="{4D49D3E9-7037-47CF-81FF-5909448581A6}" destId="{D1AD2CF3-D9BA-497F-A8E1-7B43F6FC99C1}" srcOrd="0" destOrd="0" presId="urn:microsoft.com/office/officeart/2005/8/layout/vList5"/>
    <dgm:cxn modelId="{65F9B0D1-1A5F-4337-B1B2-ADB7BC21BE75}" type="presParOf" srcId="{4D49D3E9-7037-47CF-81FF-5909448581A6}" destId="{5A9E249C-B467-44A8-9CA2-F1B85DBCCB69}"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D97CF052-F2AD-4003-B0BB-B67083E0F118}" type="doc">
      <dgm:prSet loTypeId="urn:microsoft.com/office/officeart/2005/8/layout/vList5" loCatId="list" qsTypeId="urn:microsoft.com/office/officeart/2005/8/quickstyle/simple1" qsCatId="simple" csTypeId="urn:microsoft.com/office/officeart/2005/8/colors/accent0_3" csCatId="mainScheme" phldr="1"/>
      <dgm:spPr/>
      <dgm:t>
        <a:bodyPr/>
        <a:lstStyle/>
        <a:p>
          <a:endParaRPr lang="lv-LV"/>
        </a:p>
      </dgm:t>
    </dgm:pt>
    <dgm:pt modelId="{3A013921-BFA3-4214-9F00-FAF381759395}">
      <dgm:prSet/>
      <dgm:spPr/>
      <dgm:t>
        <a:bodyPr/>
        <a:lstStyle/>
        <a:p>
          <a:r>
            <a:rPr lang="lv-LV" dirty="0" smtClean="0"/>
            <a:t>Tātad, </a:t>
          </a:r>
          <a:r>
            <a:rPr lang="lv-LV" dirty="0"/>
            <a:t>atpazīstot iespējamu cilvēku tirdzniecības upuri, </a:t>
          </a:r>
          <a:r>
            <a:rPr lang="lv-LV" b="1" dirty="0"/>
            <a:t>kad vien iespējams</a:t>
          </a:r>
          <a:r>
            <a:rPr lang="lv-LV" dirty="0"/>
            <a:t>, būtu vēlams veikt šādus drošības pasākumus:</a:t>
          </a:r>
        </a:p>
      </dgm:t>
    </dgm:pt>
    <dgm:pt modelId="{005DF701-4101-420D-867E-C63353BD8625}" type="parTrans" cxnId="{FC0507A2-27B5-4FE2-B7A0-6B8793F6CD3D}">
      <dgm:prSet/>
      <dgm:spPr/>
      <dgm:t>
        <a:bodyPr/>
        <a:lstStyle/>
        <a:p>
          <a:endParaRPr lang="lv-LV"/>
        </a:p>
      </dgm:t>
    </dgm:pt>
    <dgm:pt modelId="{72DB58AA-7974-43F0-9CAB-F912864AAC86}" type="sibTrans" cxnId="{FC0507A2-27B5-4FE2-B7A0-6B8793F6CD3D}">
      <dgm:prSet/>
      <dgm:spPr/>
      <dgm:t>
        <a:bodyPr/>
        <a:lstStyle/>
        <a:p>
          <a:endParaRPr lang="lv-LV"/>
        </a:p>
      </dgm:t>
    </dgm:pt>
    <dgm:pt modelId="{351CF464-46C9-4184-8AFD-5478E7F23D88}">
      <dgm:prSet custT="1"/>
      <dgm:spPr/>
      <dgm:t>
        <a:bodyPr/>
        <a:lstStyle/>
        <a:p>
          <a:r>
            <a:rPr lang="lv-LV" sz="2000" dirty="0" smtClean="0"/>
            <a:t>vēlams </a:t>
          </a:r>
          <a:r>
            <a:rPr lang="lv-LV" sz="2000" dirty="0"/>
            <a:t>nodrošināt ārzemnieka (potenciālā upura) primārās vajadzības (piemēram, dzeramais ūdens, tualetes apmeklējums, neatliekamā medicīniskā palīdzība, ēdiens, tīrs/sauss/sezonai atbilstošs apģērbs</a:t>
          </a:r>
          <a:r>
            <a:rPr lang="lv-LV" sz="2000" dirty="0" smtClean="0"/>
            <a:t>);</a:t>
          </a:r>
          <a:endParaRPr lang="lv-LV" sz="2000" dirty="0"/>
        </a:p>
      </dgm:t>
    </dgm:pt>
    <dgm:pt modelId="{CAC7343F-A08C-4855-9F06-0C3366C0DD52}" type="parTrans" cxnId="{6FB0FAD8-F006-4A61-91BC-B81EBDBF65F5}">
      <dgm:prSet/>
      <dgm:spPr/>
      <dgm:t>
        <a:bodyPr/>
        <a:lstStyle/>
        <a:p>
          <a:endParaRPr lang="lv-LV"/>
        </a:p>
      </dgm:t>
    </dgm:pt>
    <dgm:pt modelId="{E8119CAA-6FA6-43CA-ADF5-27367CD6189A}" type="sibTrans" cxnId="{6FB0FAD8-F006-4A61-91BC-B81EBDBF65F5}">
      <dgm:prSet/>
      <dgm:spPr/>
      <dgm:t>
        <a:bodyPr/>
        <a:lstStyle/>
        <a:p>
          <a:endParaRPr lang="lv-LV"/>
        </a:p>
      </dgm:t>
    </dgm:pt>
    <dgm:pt modelId="{0FF5C143-BDE1-414E-9851-AE55AD7D0149}">
      <dgm:prSet custT="1"/>
      <dgm:spPr/>
      <dgm:t>
        <a:bodyPr/>
        <a:lstStyle/>
        <a:p>
          <a:r>
            <a:rPr lang="lv-LV" sz="2000" dirty="0" smtClean="0"/>
            <a:t>jāizsniedz </a:t>
          </a:r>
          <a:r>
            <a:rPr lang="lv-LV" sz="2000" dirty="0"/>
            <a:t>potenciālajam cilvēku tirdzniecības upurim viņam saprotamā valodā precīza informācija par cilvēku tirdzniecības upura </a:t>
          </a:r>
          <a:r>
            <a:rPr lang="lv-LV" sz="2000" dirty="0" smtClean="0"/>
            <a:t>tiesībām;</a:t>
          </a:r>
          <a:endParaRPr lang="lv-LV" sz="2000" dirty="0"/>
        </a:p>
      </dgm:t>
    </dgm:pt>
    <dgm:pt modelId="{24A3C280-08FA-4DBA-9B29-0D4B51E9044E}" type="parTrans" cxnId="{81E1FD97-AD6E-4672-AA17-A46316A6F650}">
      <dgm:prSet/>
      <dgm:spPr/>
      <dgm:t>
        <a:bodyPr/>
        <a:lstStyle/>
        <a:p>
          <a:endParaRPr lang="lv-LV"/>
        </a:p>
      </dgm:t>
    </dgm:pt>
    <dgm:pt modelId="{257267DA-626C-4DB5-8A9A-18C005446183}" type="sibTrans" cxnId="{81E1FD97-AD6E-4672-AA17-A46316A6F650}">
      <dgm:prSet/>
      <dgm:spPr/>
      <dgm:t>
        <a:bodyPr/>
        <a:lstStyle/>
        <a:p>
          <a:endParaRPr lang="lv-LV"/>
        </a:p>
      </dgm:t>
    </dgm:pt>
    <dgm:pt modelId="{D7ED0A72-3B23-4DCF-B64D-4D6BD4098391}" type="pres">
      <dgm:prSet presAssocID="{D97CF052-F2AD-4003-B0BB-B67083E0F118}" presName="Name0" presStyleCnt="0">
        <dgm:presLayoutVars>
          <dgm:dir/>
          <dgm:animLvl val="lvl"/>
          <dgm:resizeHandles val="exact"/>
        </dgm:presLayoutVars>
      </dgm:prSet>
      <dgm:spPr/>
      <dgm:t>
        <a:bodyPr/>
        <a:lstStyle/>
        <a:p>
          <a:endParaRPr lang="lv-LV"/>
        </a:p>
      </dgm:t>
    </dgm:pt>
    <dgm:pt modelId="{893B0848-47B0-4BDF-9999-F4E6AE5B4824}" type="pres">
      <dgm:prSet presAssocID="{3A013921-BFA3-4214-9F00-FAF381759395}" presName="linNode" presStyleCnt="0"/>
      <dgm:spPr/>
    </dgm:pt>
    <dgm:pt modelId="{919BDD0E-4D3D-4967-B686-CD6E3FB69701}" type="pres">
      <dgm:prSet presAssocID="{3A013921-BFA3-4214-9F00-FAF381759395}" presName="parentText" presStyleLbl="node1" presStyleIdx="0" presStyleCnt="1">
        <dgm:presLayoutVars>
          <dgm:chMax val="1"/>
          <dgm:bulletEnabled val="1"/>
        </dgm:presLayoutVars>
      </dgm:prSet>
      <dgm:spPr/>
      <dgm:t>
        <a:bodyPr/>
        <a:lstStyle/>
        <a:p>
          <a:endParaRPr lang="lv-LV"/>
        </a:p>
      </dgm:t>
    </dgm:pt>
    <dgm:pt modelId="{900E8E48-F335-4A50-B99A-638070DBE480}" type="pres">
      <dgm:prSet presAssocID="{3A013921-BFA3-4214-9F00-FAF381759395}" presName="descendantText" presStyleLbl="alignAccFollowNode1" presStyleIdx="0" presStyleCnt="1">
        <dgm:presLayoutVars>
          <dgm:bulletEnabled val="1"/>
        </dgm:presLayoutVars>
      </dgm:prSet>
      <dgm:spPr/>
      <dgm:t>
        <a:bodyPr/>
        <a:lstStyle/>
        <a:p>
          <a:endParaRPr lang="lv-LV"/>
        </a:p>
      </dgm:t>
    </dgm:pt>
  </dgm:ptLst>
  <dgm:cxnLst>
    <dgm:cxn modelId="{3FA63883-E0F1-4E0C-84BC-7F02C2DDDD08}" type="presOf" srcId="{0FF5C143-BDE1-414E-9851-AE55AD7D0149}" destId="{900E8E48-F335-4A50-B99A-638070DBE480}" srcOrd="0" destOrd="1" presId="urn:microsoft.com/office/officeart/2005/8/layout/vList5"/>
    <dgm:cxn modelId="{26B4604C-FB67-43F8-A086-DCF03068B213}" type="presOf" srcId="{351CF464-46C9-4184-8AFD-5478E7F23D88}" destId="{900E8E48-F335-4A50-B99A-638070DBE480}" srcOrd="0" destOrd="0" presId="urn:microsoft.com/office/officeart/2005/8/layout/vList5"/>
    <dgm:cxn modelId="{FC0507A2-27B5-4FE2-B7A0-6B8793F6CD3D}" srcId="{D97CF052-F2AD-4003-B0BB-B67083E0F118}" destId="{3A013921-BFA3-4214-9F00-FAF381759395}" srcOrd="0" destOrd="0" parTransId="{005DF701-4101-420D-867E-C63353BD8625}" sibTransId="{72DB58AA-7974-43F0-9CAB-F912864AAC86}"/>
    <dgm:cxn modelId="{81E1FD97-AD6E-4672-AA17-A46316A6F650}" srcId="{3A013921-BFA3-4214-9F00-FAF381759395}" destId="{0FF5C143-BDE1-414E-9851-AE55AD7D0149}" srcOrd="1" destOrd="0" parTransId="{24A3C280-08FA-4DBA-9B29-0D4B51E9044E}" sibTransId="{257267DA-626C-4DB5-8A9A-18C005446183}"/>
    <dgm:cxn modelId="{0314E8B5-5FEB-4EDC-AA1D-0D17DD288A43}" type="presOf" srcId="{3A013921-BFA3-4214-9F00-FAF381759395}" destId="{919BDD0E-4D3D-4967-B686-CD6E3FB69701}" srcOrd="0" destOrd="0" presId="urn:microsoft.com/office/officeart/2005/8/layout/vList5"/>
    <dgm:cxn modelId="{6FB0FAD8-F006-4A61-91BC-B81EBDBF65F5}" srcId="{3A013921-BFA3-4214-9F00-FAF381759395}" destId="{351CF464-46C9-4184-8AFD-5478E7F23D88}" srcOrd="0" destOrd="0" parTransId="{CAC7343F-A08C-4855-9F06-0C3366C0DD52}" sibTransId="{E8119CAA-6FA6-43CA-ADF5-27367CD6189A}"/>
    <dgm:cxn modelId="{18E770F5-73FB-4F75-A848-EDDDCCC54253}" type="presOf" srcId="{D97CF052-F2AD-4003-B0BB-B67083E0F118}" destId="{D7ED0A72-3B23-4DCF-B64D-4D6BD4098391}" srcOrd="0" destOrd="0" presId="urn:microsoft.com/office/officeart/2005/8/layout/vList5"/>
    <dgm:cxn modelId="{C8F70530-EA86-43E5-9705-CF529DC8EA75}" type="presParOf" srcId="{D7ED0A72-3B23-4DCF-B64D-4D6BD4098391}" destId="{893B0848-47B0-4BDF-9999-F4E6AE5B4824}" srcOrd="0" destOrd="0" presId="urn:microsoft.com/office/officeart/2005/8/layout/vList5"/>
    <dgm:cxn modelId="{8F386B31-019A-4E02-AC23-533A8D91F82F}" type="presParOf" srcId="{893B0848-47B0-4BDF-9999-F4E6AE5B4824}" destId="{919BDD0E-4D3D-4967-B686-CD6E3FB69701}" srcOrd="0" destOrd="0" presId="urn:microsoft.com/office/officeart/2005/8/layout/vList5"/>
    <dgm:cxn modelId="{2D58E0C3-7BF0-475D-B5C5-9B332364D9AC}" type="presParOf" srcId="{893B0848-47B0-4BDF-9999-F4E6AE5B4824}" destId="{900E8E48-F335-4A50-B99A-638070DBE480}"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D97CF052-F2AD-4003-B0BB-B67083E0F118}" type="doc">
      <dgm:prSet loTypeId="urn:microsoft.com/office/officeart/2005/8/layout/vList5" loCatId="list" qsTypeId="urn:microsoft.com/office/officeart/2005/8/quickstyle/simple1" qsCatId="simple" csTypeId="urn:microsoft.com/office/officeart/2005/8/colors/accent0_3" csCatId="mainScheme" phldr="1"/>
      <dgm:spPr/>
      <dgm:t>
        <a:bodyPr/>
        <a:lstStyle/>
        <a:p>
          <a:endParaRPr lang="lv-LV"/>
        </a:p>
      </dgm:t>
    </dgm:pt>
    <dgm:pt modelId="{3A013921-BFA3-4214-9F00-FAF381759395}">
      <dgm:prSet/>
      <dgm:spPr/>
      <dgm:t>
        <a:bodyPr/>
        <a:lstStyle/>
        <a:p>
          <a:r>
            <a:rPr lang="lv-LV" dirty="0" smtClean="0"/>
            <a:t>Tātad, </a:t>
          </a:r>
          <a:r>
            <a:rPr lang="lv-LV" dirty="0"/>
            <a:t>atpazīstot iespējamu cilvēku tirdzniecības upuri, </a:t>
          </a:r>
          <a:r>
            <a:rPr lang="lv-LV" b="1" dirty="0"/>
            <a:t>kad vien iespējams</a:t>
          </a:r>
          <a:r>
            <a:rPr lang="lv-LV" dirty="0"/>
            <a:t>, būtu vēlams veikt šādus drošības pasākumus:</a:t>
          </a:r>
        </a:p>
      </dgm:t>
    </dgm:pt>
    <dgm:pt modelId="{005DF701-4101-420D-867E-C63353BD8625}" type="parTrans" cxnId="{FC0507A2-27B5-4FE2-B7A0-6B8793F6CD3D}">
      <dgm:prSet/>
      <dgm:spPr/>
      <dgm:t>
        <a:bodyPr/>
        <a:lstStyle/>
        <a:p>
          <a:endParaRPr lang="lv-LV"/>
        </a:p>
      </dgm:t>
    </dgm:pt>
    <dgm:pt modelId="{72DB58AA-7974-43F0-9CAB-F912864AAC86}" type="sibTrans" cxnId="{FC0507A2-27B5-4FE2-B7A0-6B8793F6CD3D}">
      <dgm:prSet/>
      <dgm:spPr/>
      <dgm:t>
        <a:bodyPr/>
        <a:lstStyle/>
        <a:p>
          <a:endParaRPr lang="lv-LV"/>
        </a:p>
      </dgm:t>
    </dgm:pt>
    <dgm:pt modelId="{351CF464-46C9-4184-8AFD-5478E7F23D88}">
      <dgm:prSet custT="1"/>
      <dgm:spPr/>
      <dgm:t>
        <a:bodyPr/>
        <a:lstStyle/>
        <a:p>
          <a:r>
            <a:rPr lang="lv-LV" sz="2000" dirty="0" smtClean="0"/>
            <a:t>komunikācijā </a:t>
          </a:r>
          <a:r>
            <a:rPr lang="lv-LV" sz="2000" dirty="0"/>
            <a:t>ar potenciālo cilvēku tirdzniecības upuri būtu jāpiesaista amatpersona, kura ir īpaši apmācīta darbam ar iespējamiem cilvēku tirdzniecības upuriem (piemēram, izgājusi atbilstošu apmācību kursu Valsts robežsardzes </a:t>
          </a:r>
          <a:r>
            <a:rPr lang="lv-LV" sz="2000" dirty="0" smtClean="0"/>
            <a:t>koledžā). Ja nepieciešams, vēlams, lai būtu iespēja piesaistīt psihologu;</a:t>
          </a:r>
          <a:endParaRPr lang="lv-LV" sz="2000" dirty="0"/>
        </a:p>
      </dgm:t>
    </dgm:pt>
    <dgm:pt modelId="{CAC7343F-A08C-4855-9F06-0C3366C0DD52}" type="parTrans" cxnId="{6FB0FAD8-F006-4A61-91BC-B81EBDBF65F5}">
      <dgm:prSet/>
      <dgm:spPr/>
      <dgm:t>
        <a:bodyPr/>
        <a:lstStyle/>
        <a:p>
          <a:endParaRPr lang="lv-LV"/>
        </a:p>
      </dgm:t>
    </dgm:pt>
    <dgm:pt modelId="{E8119CAA-6FA6-43CA-ADF5-27367CD6189A}" type="sibTrans" cxnId="{6FB0FAD8-F006-4A61-91BC-B81EBDBF65F5}">
      <dgm:prSet/>
      <dgm:spPr/>
      <dgm:t>
        <a:bodyPr/>
        <a:lstStyle/>
        <a:p>
          <a:endParaRPr lang="lv-LV"/>
        </a:p>
      </dgm:t>
    </dgm:pt>
    <dgm:pt modelId="{3C2A344C-ED89-4C26-8F89-545883138883}">
      <dgm:prSet custT="1"/>
      <dgm:spPr/>
      <dgm:t>
        <a:bodyPr/>
        <a:lstStyle/>
        <a:p>
          <a:r>
            <a:rPr lang="lv-LV" sz="2000" dirty="0" smtClean="0"/>
            <a:t>visās </a:t>
          </a:r>
          <a:r>
            <a:rPr lang="lv-LV" sz="2000" dirty="0"/>
            <a:t>procedūrās ir jārespektē personu dzimuma, vecuma un kulturālās </a:t>
          </a:r>
          <a:r>
            <a:rPr lang="lv-LV" sz="2000" dirty="0" smtClean="0"/>
            <a:t>īpatnības;</a:t>
          </a:r>
          <a:endParaRPr lang="lv-LV" sz="2000" dirty="0"/>
        </a:p>
      </dgm:t>
    </dgm:pt>
    <dgm:pt modelId="{9A8889A8-3A6B-4795-8F1C-1D1078DB871F}" type="parTrans" cxnId="{648C52A7-DCCE-49DB-87F3-8986CE1B0F1B}">
      <dgm:prSet/>
      <dgm:spPr/>
      <dgm:t>
        <a:bodyPr/>
        <a:lstStyle/>
        <a:p>
          <a:endParaRPr lang="lv-LV"/>
        </a:p>
      </dgm:t>
    </dgm:pt>
    <dgm:pt modelId="{2E0502BD-AF40-4F29-A592-F4BCF4D147C9}" type="sibTrans" cxnId="{648C52A7-DCCE-49DB-87F3-8986CE1B0F1B}">
      <dgm:prSet/>
      <dgm:spPr/>
      <dgm:t>
        <a:bodyPr/>
        <a:lstStyle/>
        <a:p>
          <a:endParaRPr lang="lv-LV"/>
        </a:p>
      </dgm:t>
    </dgm:pt>
    <dgm:pt modelId="{D7ED0A72-3B23-4DCF-B64D-4D6BD4098391}" type="pres">
      <dgm:prSet presAssocID="{D97CF052-F2AD-4003-B0BB-B67083E0F118}" presName="Name0" presStyleCnt="0">
        <dgm:presLayoutVars>
          <dgm:dir/>
          <dgm:animLvl val="lvl"/>
          <dgm:resizeHandles val="exact"/>
        </dgm:presLayoutVars>
      </dgm:prSet>
      <dgm:spPr/>
      <dgm:t>
        <a:bodyPr/>
        <a:lstStyle/>
        <a:p>
          <a:endParaRPr lang="lv-LV"/>
        </a:p>
      </dgm:t>
    </dgm:pt>
    <dgm:pt modelId="{893B0848-47B0-4BDF-9999-F4E6AE5B4824}" type="pres">
      <dgm:prSet presAssocID="{3A013921-BFA3-4214-9F00-FAF381759395}" presName="linNode" presStyleCnt="0"/>
      <dgm:spPr/>
    </dgm:pt>
    <dgm:pt modelId="{919BDD0E-4D3D-4967-B686-CD6E3FB69701}" type="pres">
      <dgm:prSet presAssocID="{3A013921-BFA3-4214-9F00-FAF381759395}" presName="parentText" presStyleLbl="node1" presStyleIdx="0" presStyleCnt="1">
        <dgm:presLayoutVars>
          <dgm:chMax val="1"/>
          <dgm:bulletEnabled val="1"/>
        </dgm:presLayoutVars>
      </dgm:prSet>
      <dgm:spPr/>
      <dgm:t>
        <a:bodyPr/>
        <a:lstStyle/>
        <a:p>
          <a:endParaRPr lang="lv-LV"/>
        </a:p>
      </dgm:t>
    </dgm:pt>
    <dgm:pt modelId="{900E8E48-F335-4A50-B99A-638070DBE480}" type="pres">
      <dgm:prSet presAssocID="{3A013921-BFA3-4214-9F00-FAF381759395}" presName="descendantText" presStyleLbl="alignAccFollowNode1" presStyleIdx="0" presStyleCnt="1">
        <dgm:presLayoutVars>
          <dgm:bulletEnabled val="1"/>
        </dgm:presLayoutVars>
      </dgm:prSet>
      <dgm:spPr/>
      <dgm:t>
        <a:bodyPr/>
        <a:lstStyle/>
        <a:p>
          <a:endParaRPr lang="lv-LV"/>
        </a:p>
      </dgm:t>
    </dgm:pt>
  </dgm:ptLst>
  <dgm:cxnLst>
    <dgm:cxn modelId="{648C52A7-DCCE-49DB-87F3-8986CE1B0F1B}" srcId="{3A013921-BFA3-4214-9F00-FAF381759395}" destId="{3C2A344C-ED89-4C26-8F89-545883138883}" srcOrd="1" destOrd="0" parTransId="{9A8889A8-3A6B-4795-8F1C-1D1078DB871F}" sibTransId="{2E0502BD-AF40-4F29-A592-F4BCF4D147C9}"/>
    <dgm:cxn modelId="{6762C8B7-589E-4A84-8AFD-4D0E73D4F782}" type="presOf" srcId="{3C2A344C-ED89-4C26-8F89-545883138883}" destId="{900E8E48-F335-4A50-B99A-638070DBE480}" srcOrd="0" destOrd="1" presId="urn:microsoft.com/office/officeart/2005/8/layout/vList5"/>
    <dgm:cxn modelId="{18E770F5-73FB-4F75-A848-EDDDCCC54253}" type="presOf" srcId="{D97CF052-F2AD-4003-B0BB-B67083E0F118}" destId="{D7ED0A72-3B23-4DCF-B64D-4D6BD4098391}" srcOrd="0" destOrd="0" presId="urn:microsoft.com/office/officeart/2005/8/layout/vList5"/>
    <dgm:cxn modelId="{26B4604C-FB67-43F8-A086-DCF03068B213}" type="presOf" srcId="{351CF464-46C9-4184-8AFD-5478E7F23D88}" destId="{900E8E48-F335-4A50-B99A-638070DBE480}" srcOrd="0" destOrd="0" presId="urn:microsoft.com/office/officeart/2005/8/layout/vList5"/>
    <dgm:cxn modelId="{0314E8B5-5FEB-4EDC-AA1D-0D17DD288A43}" type="presOf" srcId="{3A013921-BFA3-4214-9F00-FAF381759395}" destId="{919BDD0E-4D3D-4967-B686-CD6E3FB69701}" srcOrd="0" destOrd="0" presId="urn:microsoft.com/office/officeart/2005/8/layout/vList5"/>
    <dgm:cxn modelId="{FC0507A2-27B5-4FE2-B7A0-6B8793F6CD3D}" srcId="{D97CF052-F2AD-4003-B0BB-B67083E0F118}" destId="{3A013921-BFA3-4214-9F00-FAF381759395}" srcOrd="0" destOrd="0" parTransId="{005DF701-4101-420D-867E-C63353BD8625}" sibTransId="{72DB58AA-7974-43F0-9CAB-F912864AAC86}"/>
    <dgm:cxn modelId="{6FB0FAD8-F006-4A61-91BC-B81EBDBF65F5}" srcId="{3A013921-BFA3-4214-9F00-FAF381759395}" destId="{351CF464-46C9-4184-8AFD-5478E7F23D88}" srcOrd="0" destOrd="0" parTransId="{CAC7343F-A08C-4855-9F06-0C3366C0DD52}" sibTransId="{E8119CAA-6FA6-43CA-ADF5-27367CD6189A}"/>
    <dgm:cxn modelId="{C8F70530-EA86-43E5-9705-CF529DC8EA75}" type="presParOf" srcId="{D7ED0A72-3B23-4DCF-B64D-4D6BD4098391}" destId="{893B0848-47B0-4BDF-9999-F4E6AE5B4824}" srcOrd="0" destOrd="0" presId="urn:microsoft.com/office/officeart/2005/8/layout/vList5"/>
    <dgm:cxn modelId="{8F386B31-019A-4E02-AC23-533A8D91F82F}" type="presParOf" srcId="{893B0848-47B0-4BDF-9999-F4E6AE5B4824}" destId="{919BDD0E-4D3D-4967-B686-CD6E3FB69701}" srcOrd="0" destOrd="0" presId="urn:microsoft.com/office/officeart/2005/8/layout/vList5"/>
    <dgm:cxn modelId="{2D58E0C3-7BF0-475D-B5C5-9B332364D9AC}" type="presParOf" srcId="{893B0848-47B0-4BDF-9999-F4E6AE5B4824}" destId="{900E8E48-F335-4A50-B99A-638070DBE480}"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2C3E83A8-0D43-4B38-BC27-ECC1038CA9D4}" type="doc">
      <dgm:prSet loTypeId="urn:microsoft.com/office/officeart/2005/8/layout/vList5" loCatId="list" qsTypeId="urn:microsoft.com/office/officeart/2005/8/quickstyle/simple1" qsCatId="simple" csTypeId="urn:microsoft.com/office/officeart/2005/8/colors/accent0_3" csCatId="mainScheme" phldr="1"/>
      <dgm:spPr/>
      <dgm:t>
        <a:bodyPr/>
        <a:lstStyle/>
        <a:p>
          <a:endParaRPr lang="lv-LV"/>
        </a:p>
      </dgm:t>
    </dgm:pt>
    <dgm:pt modelId="{CFE99230-F642-4C1F-8E9F-9146B44F2EBB}">
      <dgm:prSet/>
      <dgm:spPr/>
      <dgm:t>
        <a:bodyPr/>
        <a:lstStyle/>
        <a:p>
          <a:r>
            <a:rPr lang="lv-LV" dirty="0" smtClean="0"/>
            <a:t>Tātad, </a:t>
          </a:r>
          <a:r>
            <a:rPr lang="lv-LV" dirty="0"/>
            <a:t>atpazīstot iespējamu cilvēku tirdzniecības upuri, </a:t>
          </a:r>
          <a:r>
            <a:rPr lang="lv-LV" b="1" dirty="0"/>
            <a:t>kad vien iespējams</a:t>
          </a:r>
          <a:r>
            <a:rPr lang="lv-LV" dirty="0"/>
            <a:t>, būtu vēlams veikt šādus drošības pasākumus:</a:t>
          </a:r>
        </a:p>
      </dgm:t>
    </dgm:pt>
    <dgm:pt modelId="{B5635D79-230D-438C-8945-F0034A92CF80}" type="parTrans" cxnId="{6565897E-58B6-47F7-B1A4-6B4415940462}">
      <dgm:prSet/>
      <dgm:spPr/>
      <dgm:t>
        <a:bodyPr/>
        <a:lstStyle/>
        <a:p>
          <a:endParaRPr lang="lv-LV"/>
        </a:p>
      </dgm:t>
    </dgm:pt>
    <dgm:pt modelId="{D18A8537-9226-49BD-BCCB-64AEE00429FD}" type="sibTrans" cxnId="{6565897E-58B6-47F7-B1A4-6B4415940462}">
      <dgm:prSet/>
      <dgm:spPr/>
      <dgm:t>
        <a:bodyPr/>
        <a:lstStyle/>
        <a:p>
          <a:endParaRPr lang="lv-LV"/>
        </a:p>
      </dgm:t>
    </dgm:pt>
    <dgm:pt modelId="{0270DBC8-6D13-46D0-8C55-C4D63A509DAB}">
      <dgm:prSet custT="1"/>
      <dgm:spPr/>
      <dgm:t>
        <a:bodyPr/>
        <a:lstStyle/>
        <a:p>
          <a:r>
            <a:rPr lang="lv-LV" sz="2000" dirty="0" smtClean="0"/>
            <a:t>par </a:t>
          </a:r>
          <a:r>
            <a:rPr lang="lv-LV" sz="2000" dirty="0"/>
            <a:t>iespējamo cilvēku tirdzniecības upuri būtu jāziņo gan Valsts policijai, gan sociālo pakalpojumu </a:t>
          </a:r>
          <a:r>
            <a:rPr lang="lv-LV" sz="2000" dirty="0" smtClean="0"/>
            <a:t>sniedzējam;</a:t>
          </a:r>
          <a:endParaRPr lang="lv-LV" sz="2000" dirty="0"/>
        </a:p>
      </dgm:t>
    </dgm:pt>
    <dgm:pt modelId="{C9C246CC-EB9E-4B42-84F0-E2E060DF10C7}" type="parTrans" cxnId="{3FDD52CE-D1B2-4ECB-86AE-6F2E4AEF3F44}">
      <dgm:prSet/>
      <dgm:spPr/>
      <dgm:t>
        <a:bodyPr/>
        <a:lstStyle/>
        <a:p>
          <a:endParaRPr lang="lv-LV"/>
        </a:p>
      </dgm:t>
    </dgm:pt>
    <dgm:pt modelId="{81E36976-558B-40BD-8866-82B5BBD7D956}" type="sibTrans" cxnId="{3FDD52CE-D1B2-4ECB-86AE-6F2E4AEF3F44}">
      <dgm:prSet/>
      <dgm:spPr/>
      <dgm:t>
        <a:bodyPr/>
        <a:lstStyle/>
        <a:p>
          <a:endParaRPr lang="lv-LV"/>
        </a:p>
      </dgm:t>
    </dgm:pt>
    <dgm:pt modelId="{BC48018A-51B9-4CB4-93AC-744BD511FCD8}">
      <dgm:prSet custT="1"/>
      <dgm:spPr/>
      <dgm:t>
        <a:bodyPr/>
        <a:lstStyle/>
        <a:p>
          <a:r>
            <a:rPr lang="lv-LV" sz="2000" dirty="0" smtClean="0"/>
            <a:t>ja iespējamais </a:t>
          </a:r>
          <a:r>
            <a:rPr lang="lv-LV" sz="2000" dirty="0"/>
            <a:t>cilvēku tirdzniecības upuris ir nepilngadīgais, kurš ir </a:t>
          </a:r>
          <a:r>
            <a:rPr lang="lv-LV" sz="2000" dirty="0" smtClean="0"/>
            <a:t>bez likumiskā </a:t>
          </a:r>
          <a:r>
            <a:rPr lang="lv-LV" sz="2000" dirty="0"/>
            <a:t>pārstāvja pavadības, ir jāziņo arī bāriņtiesai, lai nodrošinātu bērna labāko interešu ievērošanu un ieceltu likumisko pārstāvi. </a:t>
          </a:r>
        </a:p>
      </dgm:t>
    </dgm:pt>
    <dgm:pt modelId="{ADE5ECC1-E0C6-4564-A439-E8157B0A7786}" type="parTrans" cxnId="{577E1A87-BD4E-4285-9140-40510D6F3D73}">
      <dgm:prSet/>
      <dgm:spPr/>
      <dgm:t>
        <a:bodyPr/>
        <a:lstStyle/>
        <a:p>
          <a:endParaRPr lang="lv-LV"/>
        </a:p>
      </dgm:t>
    </dgm:pt>
    <dgm:pt modelId="{3FB3BED1-5119-46D9-A54B-E35A8ABE49C3}" type="sibTrans" cxnId="{577E1A87-BD4E-4285-9140-40510D6F3D73}">
      <dgm:prSet/>
      <dgm:spPr/>
      <dgm:t>
        <a:bodyPr/>
        <a:lstStyle/>
        <a:p>
          <a:endParaRPr lang="lv-LV"/>
        </a:p>
      </dgm:t>
    </dgm:pt>
    <dgm:pt modelId="{473E7DFB-D42E-4598-AAEA-05330D8E2C29}" type="pres">
      <dgm:prSet presAssocID="{2C3E83A8-0D43-4B38-BC27-ECC1038CA9D4}" presName="Name0" presStyleCnt="0">
        <dgm:presLayoutVars>
          <dgm:dir/>
          <dgm:animLvl val="lvl"/>
          <dgm:resizeHandles val="exact"/>
        </dgm:presLayoutVars>
      </dgm:prSet>
      <dgm:spPr/>
      <dgm:t>
        <a:bodyPr/>
        <a:lstStyle/>
        <a:p>
          <a:endParaRPr lang="lv-LV"/>
        </a:p>
      </dgm:t>
    </dgm:pt>
    <dgm:pt modelId="{0AD5109B-1D1F-4BE0-BE67-C935A51C9FF7}" type="pres">
      <dgm:prSet presAssocID="{CFE99230-F642-4C1F-8E9F-9146B44F2EBB}" presName="linNode" presStyleCnt="0"/>
      <dgm:spPr/>
    </dgm:pt>
    <dgm:pt modelId="{1B205C64-926A-423C-A364-E6891F41FCD3}" type="pres">
      <dgm:prSet presAssocID="{CFE99230-F642-4C1F-8E9F-9146B44F2EBB}" presName="parentText" presStyleLbl="node1" presStyleIdx="0" presStyleCnt="1">
        <dgm:presLayoutVars>
          <dgm:chMax val="1"/>
          <dgm:bulletEnabled val="1"/>
        </dgm:presLayoutVars>
      </dgm:prSet>
      <dgm:spPr/>
      <dgm:t>
        <a:bodyPr/>
        <a:lstStyle/>
        <a:p>
          <a:endParaRPr lang="lv-LV"/>
        </a:p>
      </dgm:t>
    </dgm:pt>
    <dgm:pt modelId="{EBE7CB55-AAE2-48F7-80B0-AE6A8B68FCFC}" type="pres">
      <dgm:prSet presAssocID="{CFE99230-F642-4C1F-8E9F-9146B44F2EBB}" presName="descendantText" presStyleLbl="alignAccFollowNode1" presStyleIdx="0" presStyleCnt="1">
        <dgm:presLayoutVars>
          <dgm:bulletEnabled val="1"/>
        </dgm:presLayoutVars>
      </dgm:prSet>
      <dgm:spPr/>
      <dgm:t>
        <a:bodyPr/>
        <a:lstStyle/>
        <a:p>
          <a:endParaRPr lang="lv-LV"/>
        </a:p>
      </dgm:t>
    </dgm:pt>
  </dgm:ptLst>
  <dgm:cxnLst>
    <dgm:cxn modelId="{16279A44-9C77-4589-9617-F531A3493295}" type="presOf" srcId="{0270DBC8-6D13-46D0-8C55-C4D63A509DAB}" destId="{EBE7CB55-AAE2-48F7-80B0-AE6A8B68FCFC}" srcOrd="0" destOrd="0" presId="urn:microsoft.com/office/officeart/2005/8/layout/vList5"/>
    <dgm:cxn modelId="{1FF814B2-8C9F-4A43-9D9D-4BDAA819DACC}" type="presOf" srcId="{CFE99230-F642-4C1F-8E9F-9146B44F2EBB}" destId="{1B205C64-926A-423C-A364-E6891F41FCD3}" srcOrd="0" destOrd="0" presId="urn:microsoft.com/office/officeart/2005/8/layout/vList5"/>
    <dgm:cxn modelId="{0587752B-12BE-40EA-8735-E47B753CEC2E}" type="presOf" srcId="{BC48018A-51B9-4CB4-93AC-744BD511FCD8}" destId="{EBE7CB55-AAE2-48F7-80B0-AE6A8B68FCFC}" srcOrd="0" destOrd="1" presId="urn:microsoft.com/office/officeart/2005/8/layout/vList5"/>
    <dgm:cxn modelId="{3FDD52CE-D1B2-4ECB-86AE-6F2E4AEF3F44}" srcId="{CFE99230-F642-4C1F-8E9F-9146B44F2EBB}" destId="{0270DBC8-6D13-46D0-8C55-C4D63A509DAB}" srcOrd="0" destOrd="0" parTransId="{C9C246CC-EB9E-4B42-84F0-E2E060DF10C7}" sibTransId="{81E36976-558B-40BD-8866-82B5BBD7D956}"/>
    <dgm:cxn modelId="{6565897E-58B6-47F7-B1A4-6B4415940462}" srcId="{2C3E83A8-0D43-4B38-BC27-ECC1038CA9D4}" destId="{CFE99230-F642-4C1F-8E9F-9146B44F2EBB}" srcOrd="0" destOrd="0" parTransId="{B5635D79-230D-438C-8945-F0034A92CF80}" sibTransId="{D18A8537-9226-49BD-BCCB-64AEE00429FD}"/>
    <dgm:cxn modelId="{577E1A87-BD4E-4285-9140-40510D6F3D73}" srcId="{CFE99230-F642-4C1F-8E9F-9146B44F2EBB}" destId="{BC48018A-51B9-4CB4-93AC-744BD511FCD8}" srcOrd="1" destOrd="0" parTransId="{ADE5ECC1-E0C6-4564-A439-E8157B0A7786}" sibTransId="{3FB3BED1-5119-46D9-A54B-E35A8ABE49C3}"/>
    <dgm:cxn modelId="{396E8CE8-D893-4C3A-A751-17CCA66622A7}" type="presOf" srcId="{2C3E83A8-0D43-4B38-BC27-ECC1038CA9D4}" destId="{473E7DFB-D42E-4598-AAEA-05330D8E2C29}" srcOrd="0" destOrd="0" presId="urn:microsoft.com/office/officeart/2005/8/layout/vList5"/>
    <dgm:cxn modelId="{70FF07BB-5A38-49B4-8BC2-2C3CCAAAFA25}" type="presParOf" srcId="{473E7DFB-D42E-4598-AAEA-05330D8E2C29}" destId="{0AD5109B-1D1F-4BE0-BE67-C935A51C9FF7}" srcOrd="0" destOrd="0" presId="urn:microsoft.com/office/officeart/2005/8/layout/vList5"/>
    <dgm:cxn modelId="{CDA06CAA-A396-4F1E-A7C4-3F0CFACC81B5}" type="presParOf" srcId="{0AD5109B-1D1F-4BE0-BE67-C935A51C9FF7}" destId="{1B205C64-926A-423C-A364-E6891F41FCD3}" srcOrd="0" destOrd="0" presId="urn:microsoft.com/office/officeart/2005/8/layout/vList5"/>
    <dgm:cxn modelId="{BEB4D0ED-8026-4313-B30D-3989AB8953C7}" type="presParOf" srcId="{0AD5109B-1D1F-4BE0-BE67-C935A51C9FF7}" destId="{EBE7CB55-AAE2-48F7-80B0-AE6A8B68FCFC}"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FCE9927-8334-47DD-8C93-6887BE62CAEF}" type="doc">
      <dgm:prSet loTypeId="urn:microsoft.com/office/officeart/2005/8/layout/process1" loCatId="process" qsTypeId="urn:microsoft.com/office/officeart/2005/8/quickstyle/simple2" qsCatId="simple" csTypeId="urn:microsoft.com/office/officeart/2005/8/colors/accent0_2" csCatId="mainScheme" phldr="1"/>
      <dgm:spPr/>
      <dgm:t>
        <a:bodyPr/>
        <a:lstStyle/>
        <a:p>
          <a:endParaRPr lang="lv-LV"/>
        </a:p>
      </dgm:t>
    </dgm:pt>
    <dgm:pt modelId="{33F1B31F-5346-4F85-9517-7D51C680B1BF}">
      <dgm:prSet custT="1"/>
      <dgm:spPr/>
      <dgm:t>
        <a:bodyPr/>
        <a:lstStyle/>
        <a:p>
          <a:pPr marL="0" lvl="0" indent="0" algn="ctr" defTabSz="1155700">
            <a:lnSpc>
              <a:spcPct val="90000"/>
            </a:lnSpc>
            <a:spcBef>
              <a:spcPct val="0"/>
            </a:spcBef>
            <a:spcAft>
              <a:spcPct val="35000"/>
            </a:spcAft>
            <a:buNone/>
          </a:pPr>
          <a:r>
            <a:rPr lang="lv-LV" sz="2600" b="0" kern="1200" dirty="0">
              <a:solidFill>
                <a:prstClr val="black">
                  <a:hueOff val="0"/>
                  <a:satOff val="0"/>
                  <a:lumOff val="0"/>
                  <a:alphaOff val="0"/>
                </a:prstClr>
              </a:solidFill>
              <a:latin typeface="Calibri" panose="020F0502020204030204"/>
              <a:ea typeface="+mn-ea"/>
              <a:cs typeface="+mn-cs"/>
            </a:rPr>
            <a:t>Valsts robežsardzes </a:t>
          </a:r>
          <a:r>
            <a:rPr lang="lv-LV" sz="2600" b="0" kern="1200" dirty="0" smtClean="0">
              <a:solidFill>
                <a:prstClr val="black">
                  <a:hueOff val="0"/>
                  <a:satOff val="0"/>
                  <a:lumOff val="0"/>
                  <a:alphaOff val="0"/>
                </a:prstClr>
              </a:solidFill>
              <a:latin typeface="Calibri" panose="020F0502020204030204"/>
              <a:ea typeface="+mn-ea"/>
              <a:cs typeface="+mn-cs"/>
            </a:rPr>
            <a:t>amatpersonai, kā arī citām iesaistītajām institūcijām</a:t>
          </a:r>
          <a:r>
            <a:rPr lang="lv-LV" sz="2600" b="1" kern="1200" dirty="0" smtClean="0">
              <a:solidFill>
                <a:prstClr val="black">
                  <a:hueOff val="0"/>
                  <a:satOff val="0"/>
                  <a:lumOff val="0"/>
                  <a:alphaOff val="0"/>
                </a:prstClr>
              </a:solidFill>
              <a:latin typeface="Calibri" panose="020F0502020204030204"/>
              <a:ea typeface="+mn-ea"/>
              <a:cs typeface="+mn-cs"/>
            </a:rPr>
            <a:t>, </a:t>
          </a:r>
          <a:r>
            <a:rPr lang="lv-LV" sz="2600" kern="1200" dirty="0">
              <a:solidFill>
                <a:prstClr val="black">
                  <a:hueOff val="0"/>
                  <a:satOff val="0"/>
                  <a:lumOff val="0"/>
                  <a:alphaOff val="0"/>
                </a:prstClr>
              </a:solidFill>
              <a:latin typeface="Calibri" panose="020F0502020204030204"/>
              <a:ea typeface="+mn-ea"/>
              <a:cs typeface="+mn-cs"/>
            </a:rPr>
            <a:t>informācija par iespējamu cilvēku tirdzniecības upuri </a:t>
          </a:r>
          <a:r>
            <a:rPr lang="lv-LV" sz="2600" b="1" kern="1200" dirty="0">
              <a:solidFill>
                <a:prstClr val="black">
                  <a:hueOff val="0"/>
                  <a:satOff val="0"/>
                  <a:lumOff val="0"/>
                  <a:alphaOff val="0"/>
                </a:prstClr>
              </a:solidFill>
              <a:latin typeface="Calibri" panose="020F0502020204030204"/>
              <a:ea typeface="+mn-ea"/>
              <a:cs typeface="+mn-cs"/>
            </a:rPr>
            <a:t>būtu jāsniedz arī sociālo pakalpojumu sniedzējam</a:t>
          </a:r>
          <a:r>
            <a:rPr lang="lv-LV" sz="2600" kern="1200" dirty="0">
              <a:solidFill>
                <a:prstClr val="black">
                  <a:hueOff val="0"/>
                  <a:satOff val="0"/>
                  <a:lumOff val="0"/>
                  <a:alphaOff val="0"/>
                </a:prstClr>
              </a:solidFill>
              <a:latin typeface="Calibri" panose="020F0502020204030204"/>
              <a:ea typeface="+mn-ea"/>
              <a:cs typeface="+mn-cs"/>
            </a:rPr>
            <a:t>. </a:t>
          </a:r>
        </a:p>
      </dgm:t>
    </dgm:pt>
    <dgm:pt modelId="{D5D8FB20-26E4-4557-BDAE-72964842DED2}" type="parTrans" cxnId="{73AFBD23-88EB-4B55-8676-0D740189EBFC}">
      <dgm:prSet/>
      <dgm:spPr/>
      <dgm:t>
        <a:bodyPr/>
        <a:lstStyle/>
        <a:p>
          <a:endParaRPr lang="lv-LV"/>
        </a:p>
      </dgm:t>
    </dgm:pt>
    <dgm:pt modelId="{961CE19D-B382-49E6-ACE3-9ED2ABC48D8F}" type="sibTrans" cxnId="{73AFBD23-88EB-4B55-8676-0D740189EBFC}">
      <dgm:prSet/>
      <dgm:spPr/>
      <dgm:t>
        <a:bodyPr/>
        <a:lstStyle/>
        <a:p>
          <a:endParaRPr lang="lv-LV"/>
        </a:p>
      </dgm:t>
    </dgm:pt>
    <dgm:pt modelId="{A8809760-297B-45DC-8D5A-FE21157AA84B}" type="pres">
      <dgm:prSet presAssocID="{BFCE9927-8334-47DD-8C93-6887BE62CAEF}" presName="Name0" presStyleCnt="0">
        <dgm:presLayoutVars>
          <dgm:dir/>
          <dgm:resizeHandles val="exact"/>
        </dgm:presLayoutVars>
      </dgm:prSet>
      <dgm:spPr/>
      <dgm:t>
        <a:bodyPr/>
        <a:lstStyle/>
        <a:p>
          <a:endParaRPr lang="lv-LV"/>
        </a:p>
      </dgm:t>
    </dgm:pt>
    <dgm:pt modelId="{F1CBFC2B-67D3-428C-A9A3-FF0C30270861}" type="pres">
      <dgm:prSet presAssocID="{33F1B31F-5346-4F85-9517-7D51C680B1BF}" presName="node" presStyleLbl="node1" presStyleIdx="0" presStyleCnt="1">
        <dgm:presLayoutVars>
          <dgm:bulletEnabled val="1"/>
        </dgm:presLayoutVars>
      </dgm:prSet>
      <dgm:spPr/>
      <dgm:t>
        <a:bodyPr/>
        <a:lstStyle/>
        <a:p>
          <a:endParaRPr lang="lv-LV"/>
        </a:p>
      </dgm:t>
    </dgm:pt>
  </dgm:ptLst>
  <dgm:cxnLst>
    <dgm:cxn modelId="{AD83760B-C164-40D5-83BD-C296EE40E724}" type="presOf" srcId="{BFCE9927-8334-47DD-8C93-6887BE62CAEF}" destId="{A8809760-297B-45DC-8D5A-FE21157AA84B}" srcOrd="0" destOrd="0" presId="urn:microsoft.com/office/officeart/2005/8/layout/process1"/>
    <dgm:cxn modelId="{7FE5A68A-E6E8-4FB4-9516-A80987D38B13}" type="presOf" srcId="{33F1B31F-5346-4F85-9517-7D51C680B1BF}" destId="{F1CBFC2B-67D3-428C-A9A3-FF0C30270861}" srcOrd="0" destOrd="0" presId="urn:microsoft.com/office/officeart/2005/8/layout/process1"/>
    <dgm:cxn modelId="{73AFBD23-88EB-4B55-8676-0D740189EBFC}" srcId="{BFCE9927-8334-47DD-8C93-6887BE62CAEF}" destId="{33F1B31F-5346-4F85-9517-7D51C680B1BF}" srcOrd="0" destOrd="0" parTransId="{D5D8FB20-26E4-4557-BDAE-72964842DED2}" sibTransId="{961CE19D-B382-49E6-ACE3-9ED2ABC48D8F}"/>
    <dgm:cxn modelId="{D51D42FE-9198-469D-89E9-B8F99305CFE2}" type="presParOf" srcId="{A8809760-297B-45DC-8D5A-FE21157AA84B}" destId="{F1CBFC2B-67D3-428C-A9A3-FF0C30270861}" srcOrd="0" destOrd="0" presId="urn:microsoft.com/office/officeart/2005/8/layout/process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5CD4BBF-F9FD-4A14-A30E-6CF120FED03B}" type="doc">
      <dgm:prSet loTypeId="urn:microsoft.com/office/officeart/2005/8/layout/vList5" loCatId="list" qsTypeId="urn:microsoft.com/office/officeart/2005/8/quickstyle/simple1" qsCatId="simple" csTypeId="urn:microsoft.com/office/officeart/2005/8/colors/accent0_3" csCatId="mainScheme" phldr="1"/>
      <dgm:spPr/>
      <dgm:t>
        <a:bodyPr/>
        <a:lstStyle/>
        <a:p>
          <a:endParaRPr lang="lv-LV"/>
        </a:p>
      </dgm:t>
    </dgm:pt>
    <dgm:pt modelId="{67374EB7-012A-49C0-AFB8-D9E6234A0957}">
      <dgm:prSet/>
      <dgm:spPr/>
      <dgm:t>
        <a:bodyPr/>
        <a:lstStyle/>
        <a:p>
          <a:r>
            <a:rPr lang="lv-LV" dirty="0"/>
            <a:t>Kāpēc tas ir svarīgi?</a:t>
          </a:r>
        </a:p>
      </dgm:t>
    </dgm:pt>
    <dgm:pt modelId="{4C8B9C7E-D517-48F8-9184-D79BFC83A10A}" type="parTrans" cxnId="{46BEEBEE-265F-418E-BB21-2F2B0362A2D1}">
      <dgm:prSet/>
      <dgm:spPr/>
      <dgm:t>
        <a:bodyPr/>
        <a:lstStyle/>
        <a:p>
          <a:endParaRPr lang="lv-LV"/>
        </a:p>
      </dgm:t>
    </dgm:pt>
    <dgm:pt modelId="{ED0476A8-FC79-43D4-BE1F-E0F2941433BA}" type="sibTrans" cxnId="{46BEEBEE-265F-418E-BB21-2F2B0362A2D1}">
      <dgm:prSet/>
      <dgm:spPr/>
      <dgm:t>
        <a:bodyPr/>
        <a:lstStyle/>
        <a:p>
          <a:endParaRPr lang="lv-LV"/>
        </a:p>
      </dgm:t>
    </dgm:pt>
    <dgm:pt modelId="{74F6B360-84D4-4B1B-89B8-8BAE7C5B3B0A}">
      <dgm:prSet/>
      <dgm:spPr/>
      <dgm:t>
        <a:bodyPr/>
        <a:lstStyle/>
        <a:p>
          <a:pPr algn="just"/>
          <a:r>
            <a:rPr lang="lv-LV" dirty="0"/>
            <a:t>Sociālo pakalpojumu sniedzējam ir </a:t>
          </a:r>
          <a:r>
            <a:rPr lang="lv-LV" b="1" dirty="0"/>
            <a:t>deleģēts valsts uzdevums </a:t>
          </a:r>
          <a:r>
            <a:rPr lang="lv-LV" dirty="0"/>
            <a:t>sniegt cilvēku tirdzniecības upurim sociālās rehabilitācijas </a:t>
          </a:r>
          <a:r>
            <a:rPr lang="lv-LV" b="1" dirty="0"/>
            <a:t>pakalpojumus</a:t>
          </a:r>
          <a:r>
            <a:rPr lang="lv-LV" dirty="0"/>
            <a:t>, kā arī </a:t>
          </a:r>
          <a:r>
            <a:rPr lang="lv-LV" b="1" dirty="0"/>
            <a:t>atbalstu</a:t>
          </a:r>
          <a:r>
            <a:rPr lang="lv-LV" dirty="0"/>
            <a:t> saistībā ar uzsākto kriminālprocesu.</a:t>
          </a:r>
        </a:p>
      </dgm:t>
    </dgm:pt>
    <dgm:pt modelId="{F9617EB8-94C7-4EDD-A48B-273E3DD9BB92}" type="parTrans" cxnId="{DDEFD144-5222-4D6E-8D08-35B428D54504}">
      <dgm:prSet/>
      <dgm:spPr/>
      <dgm:t>
        <a:bodyPr/>
        <a:lstStyle/>
        <a:p>
          <a:endParaRPr lang="lv-LV"/>
        </a:p>
      </dgm:t>
    </dgm:pt>
    <dgm:pt modelId="{1D1C19B4-2819-4A63-8BFF-9080CB35ECBC}" type="sibTrans" cxnId="{DDEFD144-5222-4D6E-8D08-35B428D54504}">
      <dgm:prSet/>
      <dgm:spPr/>
      <dgm:t>
        <a:bodyPr/>
        <a:lstStyle/>
        <a:p>
          <a:endParaRPr lang="lv-LV"/>
        </a:p>
      </dgm:t>
    </dgm:pt>
    <dgm:pt modelId="{781BD4CB-3CC1-449C-83AA-0F3F03617A6E}">
      <dgm:prSet/>
      <dgm:spPr/>
      <dgm:t>
        <a:bodyPr/>
        <a:lstStyle/>
        <a:p>
          <a:pPr algn="just"/>
          <a:r>
            <a:rPr lang="lv-LV" dirty="0"/>
            <a:t>Persona var tikt atzīta par cilvēku tirdzniecības upuri un saņemt sociālo rehabilitāciju ne tikai uz Valsts policijas procesuāla dokumenta pamata, bet arī, pamatojoties uz </a:t>
          </a:r>
          <a:r>
            <a:rPr lang="lv-LV" b="1" dirty="0"/>
            <a:t>sociālo pakalpojumu sniedzēja komisijas lēmumu</a:t>
          </a:r>
          <a:r>
            <a:rPr lang="lv-LV" dirty="0"/>
            <a:t>. </a:t>
          </a:r>
        </a:p>
      </dgm:t>
    </dgm:pt>
    <dgm:pt modelId="{10F3BCBE-919F-4DA4-B34C-E998D8AD4C91}" type="parTrans" cxnId="{012FC519-20AD-4001-AFAB-A71D2CD1B352}">
      <dgm:prSet/>
      <dgm:spPr/>
      <dgm:t>
        <a:bodyPr/>
        <a:lstStyle/>
        <a:p>
          <a:endParaRPr lang="lv-LV"/>
        </a:p>
      </dgm:t>
    </dgm:pt>
    <dgm:pt modelId="{F3569D8B-AF7C-4CF9-ABCC-7B83893F5DB3}" type="sibTrans" cxnId="{012FC519-20AD-4001-AFAB-A71D2CD1B352}">
      <dgm:prSet/>
      <dgm:spPr/>
      <dgm:t>
        <a:bodyPr/>
        <a:lstStyle/>
        <a:p>
          <a:endParaRPr lang="lv-LV"/>
        </a:p>
      </dgm:t>
    </dgm:pt>
    <dgm:pt modelId="{8D286623-460B-443C-BCE8-F42997720B0B}">
      <dgm:prSet/>
      <dgm:spPr/>
      <dgm:t>
        <a:bodyPr/>
        <a:lstStyle/>
        <a:p>
          <a:pPr algn="just"/>
          <a:r>
            <a:rPr lang="lv-LV" dirty="0"/>
            <a:t>Palīdzības sniegšana nav </a:t>
          </a:r>
          <a:r>
            <a:rPr lang="lv-LV" b="1" dirty="0"/>
            <a:t>primāri</a:t>
          </a:r>
          <a:r>
            <a:rPr lang="lv-LV" dirty="0"/>
            <a:t> atkarīga no Valsts policijas veiktajām procesuālajām darbībām, bet gan no sociālā pakalpojuma sniedzēja veiktā personas </a:t>
          </a:r>
          <a:r>
            <a:rPr lang="lv-LV" dirty="0" err="1"/>
            <a:t>izvērtējuma</a:t>
          </a:r>
          <a:r>
            <a:rPr lang="lv-LV" dirty="0"/>
            <a:t>. </a:t>
          </a:r>
        </a:p>
      </dgm:t>
    </dgm:pt>
    <dgm:pt modelId="{AAA13BBD-C94F-4999-B4D4-EA44FA5F0444}" type="parTrans" cxnId="{6AC9DC3B-5D4F-4D4B-A5B1-6244D5AD90FC}">
      <dgm:prSet/>
      <dgm:spPr/>
      <dgm:t>
        <a:bodyPr/>
        <a:lstStyle/>
        <a:p>
          <a:endParaRPr lang="lv-LV"/>
        </a:p>
      </dgm:t>
    </dgm:pt>
    <dgm:pt modelId="{0C7B3E8B-0034-4759-9E64-99F3D04C5A90}" type="sibTrans" cxnId="{6AC9DC3B-5D4F-4D4B-A5B1-6244D5AD90FC}">
      <dgm:prSet/>
      <dgm:spPr/>
      <dgm:t>
        <a:bodyPr/>
        <a:lstStyle/>
        <a:p>
          <a:endParaRPr lang="lv-LV"/>
        </a:p>
      </dgm:t>
    </dgm:pt>
    <dgm:pt modelId="{76E62FE5-3FB8-415F-B728-E00C5FD8A56A}" type="pres">
      <dgm:prSet presAssocID="{75CD4BBF-F9FD-4A14-A30E-6CF120FED03B}" presName="Name0" presStyleCnt="0">
        <dgm:presLayoutVars>
          <dgm:dir/>
          <dgm:animLvl val="lvl"/>
          <dgm:resizeHandles val="exact"/>
        </dgm:presLayoutVars>
      </dgm:prSet>
      <dgm:spPr/>
      <dgm:t>
        <a:bodyPr/>
        <a:lstStyle/>
        <a:p>
          <a:endParaRPr lang="lv-LV"/>
        </a:p>
      </dgm:t>
    </dgm:pt>
    <dgm:pt modelId="{45CD25DD-660B-47DA-9FA5-BCB29176C89F}" type="pres">
      <dgm:prSet presAssocID="{67374EB7-012A-49C0-AFB8-D9E6234A0957}" presName="linNode" presStyleCnt="0"/>
      <dgm:spPr/>
    </dgm:pt>
    <dgm:pt modelId="{06C3492B-554A-4651-B9E8-15A4AF782571}" type="pres">
      <dgm:prSet presAssocID="{67374EB7-012A-49C0-AFB8-D9E6234A0957}" presName="parentText" presStyleLbl="node1" presStyleIdx="0" presStyleCnt="1">
        <dgm:presLayoutVars>
          <dgm:chMax val="1"/>
          <dgm:bulletEnabled val="1"/>
        </dgm:presLayoutVars>
      </dgm:prSet>
      <dgm:spPr/>
      <dgm:t>
        <a:bodyPr/>
        <a:lstStyle/>
        <a:p>
          <a:endParaRPr lang="lv-LV"/>
        </a:p>
      </dgm:t>
    </dgm:pt>
    <dgm:pt modelId="{710FBC58-D7C5-4742-91C8-89EAFC77F88F}" type="pres">
      <dgm:prSet presAssocID="{67374EB7-012A-49C0-AFB8-D9E6234A0957}" presName="descendantText" presStyleLbl="alignAccFollowNode1" presStyleIdx="0" presStyleCnt="1">
        <dgm:presLayoutVars>
          <dgm:bulletEnabled val="1"/>
        </dgm:presLayoutVars>
      </dgm:prSet>
      <dgm:spPr/>
      <dgm:t>
        <a:bodyPr/>
        <a:lstStyle/>
        <a:p>
          <a:endParaRPr lang="lv-LV"/>
        </a:p>
      </dgm:t>
    </dgm:pt>
  </dgm:ptLst>
  <dgm:cxnLst>
    <dgm:cxn modelId="{1DBAD872-24FC-4055-B1DD-1EA140CCE88A}" type="presOf" srcId="{75CD4BBF-F9FD-4A14-A30E-6CF120FED03B}" destId="{76E62FE5-3FB8-415F-B728-E00C5FD8A56A}" srcOrd="0" destOrd="0" presId="urn:microsoft.com/office/officeart/2005/8/layout/vList5"/>
    <dgm:cxn modelId="{3A88C691-1681-4244-857C-2F72B757798C}" type="presOf" srcId="{74F6B360-84D4-4B1B-89B8-8BAE7C5B3B0A}" destId="{710FBC58-D7C5-4742-91C8-89EAFC77F88F}" srcOrd="0" destOrd="0" presId="urn:microsoft.com/office/officeart/2005/8/layout/vList5"/>
    <dgm:cxn modelId="{012FC519-20AD-4001-AFAB-A71D2CD1B352}" srcId="{67374EB7-012A-49C0-AFB8-D9E6234A0957}" destId="{781BD4CB-3CC1-449C-83AA-0F3F03617A6E}" srcOrd="1" destOrd="0" parTransId="{10F3BCBE-919F-4DA4-B34C-E998D8AD4C91}" sibTransId="{F3569D8B-AF7C-4CF9-ABCC-7B83893F5DB3}"/>
    <dgm:cxn modelId="{B3490159-E245-4296-A759-47614DA413EF}" type="presOf" srcId="{8D286623-460B-443C-BCE8-F42997720B0B}" destId="{710FBC58-D7C5-4742-91C8-89EAFC77F88F}" srcOrd="0" destOrd="2" presId="urn:microsoft.com/office/officeart/2005/8/layout/vList5"/>
    <dgm:cxn modelId="{6AC9DC3B-5D4F-4D4B-A5B1-6244D5AD90FC}" srcId="{67374EB7-012A-49C0-AFB8-D9E6234A0957}" destId="{8D286623-460B-443C-BCE8-F42997720B0B}" srcOrd="2" destOrd="0" parTransId="{AAA13BBD-C94F-4999-B4D4-EA44FA5F0444}" sibTransId="{0C7B3E8B-0034-4759-9E64-99F3D04C5A90}"/>
    <dgm:cxn modelId="{DDEFD144-5222-4D6E-8D08-35B428D54504}" srcId="{67374EB7-012A-49C0-AFB8-D9E6234A0957}" destId="{74F6B360-84D4-4B1B-89B8-8BAE7C5B3B0A}" srcOrd="0" destOrd="0" parTransId="{F9617EB8-94C7-4EDD-A48B-273E3DD9BB92}" sibTransId="{1D1C19B4-2819-4A63-8BFF-9080CB35ECBC}"/>
    <dgm:cxn modelId="{6AB506C1-627C-43DB-B765-A2C03CEBB099}" type="presOf" srcId="{67374EB7-012A-49C0-AFB8-D9E6234A0957}" destId="{06C3492B-554A-4651-B9E8-15A4AF782571}" srcOrd="0" destOrd="0" presId="urn:microsoft.com/office/officeart/2005/8/layout/vList5"/>
    <dgm:cxn modelId="{46BEEBEE-265F-418E-BB21-2F2B0362A2D1}" srcId="{75CD4BBF-F9FD-4A14-A30E-6CF120FED03B}" destId="{67374EB7-012A-49C0-AFB8-D9E6234A0957}" srcOrd="0" destOrd="0" parTransId="{4C8B9C7E-D517-48F8-9184-D79BFC83A10A}" sibTransId="{ED0476A8-FC79-43D4-BE1F-E0F2941433BA}"/>
    <dgm:cxn modelId="{FA3AA809-D990-415E-B322-53E3F79AADC6}" type="presOf" srcId="{781BD4CB-3CC1-449C-83AA-0F3F03617A6E}" destId="{710FBC58-D7C5-4742-91C8-89EAFC77F88F}" srcOrd="0" destOrd="1" presId="urn:microsoft.com/office/officeart/2005/8/layout/vList5"/>
    <dgm:cxn modelId="{0EC7EFB6-B489-4AB4-A89F-91A6778034BB}" type="presParOf" srcId="{76E62FE5-3FB8-415F-B728-E00C5FD8A56A}" destId="{45CD25DD-660B-47DA-9FA5-BCB29176C89F}" srcOrd="0" destOrd="0" presId="urn:microsoft.com/office/officeart/2005/8/layout/vList5"/>
    <dgm:cxn modelId="{07D9E56E-3B92-4A01-8125-C7F3FF77DE81}" type="presParOf" srcId="{45CD25DD-660B-47DA-9FA5-BCB29176C89F}" destId="{06C3492B-554A-4651-B9E8-15A4AF782571}" srcOrd="0" destOrd="0" presId="urn:microsoft.com/office/officeart/2005/8/layout/vList5"/>
    <dgm:cxn modelId="{F8333A82-AAE8-4C0C-8907-EE7A637A28FE}" type="presParOf" srcId="{45CD25DD-660B-47DA-9FA5-BCB29176C89F}" destId="{710FBC58-D7C5-4742-91C8-89EAFC77F88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AFB0AC7-4391-4713-B878-3DDE680E552D}" type="doc">
      <dgm:prSet loTypeId="urn:microsoft.com/office/officeart/2005/8/layout/chevron2" loCatId="process" qsTypeId="urn:microsoft.com/office/officeart/2005/8/quickstyle/simple1" qsCatId="simple" csTypeId="urn:microsoft.com/office/officeart/2005/8/colors/accent0_3" csCatId="mainScheme" phldr="1"/>
      <dgm:spPr/>
      <dgm:t>
        <a:bodyPr/>
        <a:lstStyle/>
        <a:p>
          <a:endParaRPr lang="lv-LV"/>
        </a:p>
      </dgm:t>
    </dgm:pt>
    <dgm:pt modelId="{B5CE67E3-5973-4B62-BEF9-D55E369EE7E8}">
      <dgm:prSet custT="1"/>
      <dgm:spPr/>
      <dgm:t>
        <a:bodyPr/>
        <a:lstStyle/>
        <a:p>
          <a:r>
            <a:rPr lang="lv-LV" sz="2300" dirty="0"/>
            <a:t>Tāpēc jāņem vērā atšķirīgās funkcijas, kur:</a:t>
          </a:r>
        </a:p>
      </dgm:t>
    </dgm:pt>
    <dgm:pt modelId="{E85E6A11-015F-484B-8FB8-80CAEB6D215F}" type="parTrans" cxnId="{107216E4-C173-477C-9CE6-0EB465949357}">
      <dgm:prSet/>
      <dgm:spPr/>
      <dgm:t>
        <a:bodyPr/>
        <a:lstStyle/>
        <a:p>
          <a:endParaRPr lang="lv-LV"/>
        </a:p>
      </dgm:t>
    </dgm:pt>
    <dgm:pt modelId="{42A15EC2-9479-4404-9D8D-3D2F14C5C37D}" type="sibTrans" cxnId="{107216E4-C173-477C-9CE6-0EB465949357}">
      <dgm:prSet/>
      <dgm:spPr/>
      <dgm:t>
        <a:bodyPr/>
        <a:lstStyle/>
        <a:p>
          <a:endParaRPr lang="lv-LV"/>
        </a:p>
      </dgm:t>
    </dgm:pt>
    <dgm:pt modelId="{7948993F-24D4-4BA9-BA85-92594547CD74}">
      <dgm:prSet custT="1"/>
      <dgm:spPr/>
      <dgm:t>
        <a:bodyPr/>
        <a:lstStyle/>
        <a:p>
          <a:pPr algn="just"/>
          <a:r>
            <a:rPr lang="lv-LV" sz="2000" dirty="0"/>
            <a:t>Valsts policijai galvenais uzdevums ir saukt pie atbildības vainīgās personas, bet</a:t>
          </a:r>
        </a:p>
      </dgm:t>
    </dgm:pt>
    <dgm:pt modelId="{AD18AA9E-1D92-436E-8A03-AC208018A977}" type="parTrans" cxnId="{79D8A831-56B0-40F6-85CC-1E06507D75FD}">
      <dgm:prSet/>
      <dgm:spPr/>
      <dgm:t>
        <a:bodyPr/>
        <a:lstStyle/>
        <a:p>
          <a:endParaRPr lang="lv-LV"/>
        </a:p>
      </dgm:t>
    </dgm:pt>
    <dgm:pt modelId="{7C1CBD2F-C182-4FE2-905C-8F5E551B5D2B}" type="sibTrans" cxnId="{79D8A831-56B0-40F6-85CC-1E06507D75FD}">
      <dgm:prSet/>
      <dgm:spPr/>
      <dgm:t>
        <a:bodyPr/>
        <a:lstStyle/>
        <a:p>
          <a:endParaRPr lang="lv-LV"/>
        </a:p>
      </dgm:t>
    </dgm:pt>
    <dgm:pt modelId="{EAE5C327-CE69-4F42-8033-ED9C77865B30}">
      <dgm:prSet custT="1"/>
      <dgm:spPr/>
      <dgm:t>
        <a:bodyPr/>
        <a:lstStyle/>
        <a:p>
          <a:pPr algn="just"/>
          <a:r>
            <a:rPr lang="lv-LV" sz="2000" dirty="0"/>
            <a:t>pakalpojumu sniedzējs nodrošina sociālās rehabilitācijas pakalpojumu sniegšanu cilvēku tirdzniecībā cietušām personām.</a:t>
          </a:r>
        </a:p>
      </dgm:t>
    </dgm:pt>
    <dgm:pt modelId="{CC43F4FF-8F3B-49B1-9A10-ACE62366B2C1}" type="parTrans" cxnId="{72549E77-FF2A-40D7-9723-546C7725B2C5}">
      <dgm:prSet/>
      <dgm:spPr/>
      <dgm:t>
        <a:bodyPr/>
        <a:lstStyle/>
        <a:p>
          <a:endParaRPr lang="lv-LV"/>
        </a:p>
      </dgm:t>
    </dgm:pt>
    <dgm:pt modelId="{D1D222FA-A045-4FAE-A36C-057D026AE829}" type="sibTrans" cxnId="{72549E77-FF2A-40D7-9723-546C7725B2C5}">
      <dgm:prSet/>
      <dgm:spPr/>
      <dgm:t>
        <a:bodyPr/>
        <a:lstStyle/>
        <a:p>
          <a:endParaRPr lang="lv-LV"/>
        </a:p>
      </dgm:t>
    </dgm:pt>
    <dgm:pt modelId="{A6BAAD95-A4BC-4249-86D0-60740331B568}" type="pres">
      <dgm:prSet presAssocID="{5AFB0AC7-4391-4713-B878-3DDE680E552D}" presName="linearFlow" presStyleCnt="0">
        <dgm:presLayoutVars>
          <dgm:dir/>
          <dgm:animLvl val="lvl"/>
          <dgm:resizeHandles val="exact"/>
        </dgm:presLayoutVars>
      </dgm:prSet>
      <dgm:spPr/>
      <dgm:t>
        <a:bodyPr/>
        <a:lstStyle/>
        <a:p>
          <a:endParaRPr lang="lv-LV"/>
        </a:p>
      </dgm:t>
    </dgm:pt>
    <dgm:pt modelId="{F13E582C-55B2-4949-9901-7E1C64544038}" type="pres">
      <dgm:prSet presAssocID="{B5CE67E3-5973-4B62-BEF9-D55E369EE7E8}" presName="composite" presStyleCnt="0"/>
      <dgm:spPr/>
    </dgm:pt>
    <dgm:pt modelId="{45714222-56DA-4BDF-95B9-69B340E5FE1C}" type="pres">
      <dgm:prSet presAssocID="{B5CE67E3-5973-4B62-BEF9-D55E369EE7E8}" presName="parentText" presStyleLbl="alignNode1" presStyleIdx="0" presStyleCnt="1">
        <dgm:presLayoutVars>
          <dgm:chMax val="1"/>
          <dgm:bulletEnabled val="1"/>
        </dgm:presLayoutVars>
      </dgm:prSet>
      <dgm:spPr/>
      <dgm:t>
        <a:bodyPr/>
        <a:lstStyle/>
        <a:p>
          <a:endParaRPr lang="lv-LV"/>
        </a:p>
      </dgm:t>
    </dgm:pt>
    <dgm:pt modelId="{B90A4054-3DE8-404B-9E55-3A5827AE6A76}" type="pres">
      <dgm:prSet presAssocID="{B5CE67E3-5973-4B62-BEF9-D55E369EE7E8}" presName="descendantText" presStyleLbl="alignAcc1" presStyleIdx="0" presStyleCnt="1">
        <dgm:presLayoutVars>
          <dgm:bulletEnabled val="1"/>
        </dgm:presLayoutVars>
      </dgm:prSet>
      <dgm:spPr/>
      <dgm:t>
        <a:bodyPr/>
        <a:lstStyle/>
        <a:p>
          <a:endParaRPr lang="lv-LV"/>
        </a:p>
      </dgm:t>
    </dgm:pt>
  </dgm:ptLst>
  <dgm:cxnLst>
    <dgm:cxn modelId="{79D8A831-56B0-40F6-85CC-1E06507D75FD}" srcId="{B5CE67E3-5973-4B62-BEF9-D55E369EE7E8}" destId="{7948993F-24D4-4BA9-BA85-92594547CD74}" srcOrd="0" destOrd="0" parTransId="{AD18AA9E-1D92-436E-8A03-AC208018A977}" sibTransId="{7C1CBD2F-C182-4FE2-905C-8F5E551B5D2B}"/>
    <dgm:cxn modelId="{107216E4-C173-477C-9CE6-0EB465949357}" srcId="{5AFB0AC7-4391-4713-B878-3DDE680E552D}" destId="{B5CE67E3-5973-4B62-BEF9-D55E369EE7E8}" srcOrd="0" destOrd="0" parTransId="{E85E6A11-015F-484B-8FB8-80CAEB6D215F}" sibTransId="{42A15EC2-9479-4404-9D8D-3D2F14C5C37D}"/>
    <dgm:cxn modelId="{9BEF3D84-D67F-4612-957B-70D560A32E9E}" type="presOf" srcId="{EAE5C327-CE69-4F42-8033-ED9C77865B30}" destId="{B90A4054-3DE8-404B-9E55-3A5827AE6A76}" srcOrd="0" destOrd="1" presId="urn:microsoft.com/office/officeart/2005/8/layout/chevron2"/>
    <dgm:cxn modelId="{FAC1018B-362D-4BD9-9FC4-AB184EF31836}" type="presOf" srcId="{5AFB0AC7-4391-4713-B878-3DDE680E552D}" destId="{A6BAAD95-A4BC-4249-86D0-60740331B568}" srcOrd="0" destOrd="0" presId="urn:microsoft.com/office/officeart/2005/8/layout/chevron2"/>
    <dgm:cxn modelId="{72549E77-FF2A-40D7-9723-546C7725B2C5}" srcId="{B5CE67E3-5973-4B62-BEF9-D55E369EE7E8}" destId="{EAE5C327-CE69-4F42-8033-ED9C77865B30}" srcOrd="1" destOrd="0" parTransId="{CC43F4FF-8F3B-49B1-9A10-ACE62366B2C1}" sibTransId="{D1D222FA-A045-4FAE-A36C-057D026AE829}"/>
    <dgm:cxn modelId="{7333AC73-CEA1-4A4A-AA0B-8D38740AB6C1}" type="presOf" srcId="{B5CE67E3-5973-4B62-BEF9-D55E369EE7E8}" destId="{45714222-56DA-4BDF-95B9-69B340E5FE1C}" srcOrd="0" destOrd="0" presId="urn:microsoft.com/office/officeart/2005/8/layout/chevron2"/>
    <dgm:cxn modelId="{BCD8D73B-9C2D-415E-A0DF-706800771867}" type="presOf" srcId="{7948993F-24D4-4BA9-BA85-92594547CD74}" destId="{B90A4054-3DE8-404B-9E55-3A5827AE6A76}" srcOrd="0" destOrd="0" presId="urn:microsoft.com/office/officeart/2005/8/layout/chevron2"/>
    <dgm:cxn modelId="{8A9F88E9-D456-4495-AEB3-5AC07BBAB7FF}" type="presParOf" srcId="{A6BAAD95-A4BC-4249-86D0-60740331B568}" destId="{F13E582C-55B2-4949-9901-7E1C64544038}" srcOrd="0" destOrd="0" presId="urn:microsoft.com/office/officeart/2005/8/layout/chevron2"/>
    <dgm:cxn modelId="{51B84AC3-F2C6-4ABA-A9F6-8399E84C266D}" type="presParOf" srcId="{F13E582C-55B2-4949-9901-7E1C64544038}" destId="{45714222-56DA-4BDF-95B9-69B340E5FE1C}" srcOrd="0" destOrd="0" presId="urn:microsoft.com/office/officeart/2005/8/layout/chevron2"/>
    <dgm:cxn modelId="{64AD8C1F-6312-44A4-B1A1-31133D83DF0F}" type="presParOf" srcId="{F13E582C-55B2-4949-9901-7E1C64544038}" destId="{B90A4054-3DE8-404B-9E55-3A5827AE6A76}"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5CD4BBF-F9FD-4A14-A30E-6CF120FED03B}" type="doc">
      <dgm:prSet loTypeId="urn:microsoft.com/office/officeart/2005/8/layout/vList5" loCatId="list" qsTypeId="urn:microsoft.com/office/officeart/2005/8/quickstyle/simple1" qsCatId="simple" csTypeId="urn:microsoft.com/office/officeart/2005/8/colors/accent0_3" csCatId="mainScheme" phldr="1"/>
      <dgm:spPr/>
      <dgm:t>
        <a:bodyPr/>
        <a:lstStyle/>
        <a:p>
          <a:endParaRPr lang="lv-LV"/>
        </a:p>
      </dgm:t>
    </dgm:pt>
    <dgm:pt modelId="{67374EB7-012A-49C0-AFB8-D9E6234A0957}">
      <dgm:prSet/>
      <dgm:spPr/>
      <dgm:t>
        <a:bodyPr/>
        <a:lstStyle/>
        <a:p>
          <a:r>
            <a:rPr lang="lv-LV"/>
            <a:t>Kāpēc tas ir svarīgi?</a:t>
          </a:r>
        </a:p>
      </dgm:t>
    </dgm:pt>
    <dgm:pt modelId="{4C8B9C7E-D517-48F8-9184-D79BFC83A10A}" type="parTrans" cxnId="{46BEEBEE-265F-418E-BB21-2F2B0362A2D1}">
      <dgm:prSet/>
      <dgm:spPr/>
      <dgm:t>
        <a:bodyPr/>
        <a:lstStyle/>
        <a:p>
          <a:endParaRPr lang="lv-LV"/>
        </a:p>
      </dgm:t>
    </dgm:pt>
    <dgm:pt modelId="{ED0476A8-FC79-43D4-BE1F-E0F2941433BA}" type="sibTrans" cxnId="{46BEEBEE-265F-418E-BB21-2F2B0362A2D1}">
      <dgm:prSet/>
      <dgm:spPr/>
      <dgm:t>
        <a:bodyPr/>
        <a:lstStyle/>
        <a:p>
          <a:endParaRPr lang="lv-LV"/>
        </a:p>
      </dgm:t>
    </dgm:pt>
    <dgm:pt modelId="{74F6B360-84D4-4B1B-89B8-8BAE7C5B3B0A}">
      <dgm:prSet custT="1"/>
      <dgm:spPr/>
      <dgm:t>
        <a:bodyPr/>
        <a:lstStyle/>
        <a:p>
          <a:pPr algn="just"/>
          <a:r>
            <a:rPr lang="lv-LV" sz="2000" dirty="0"/>
            <a:t>Nekavējoša sociālo pakalpojumu sniedzēja informēšana ir svarīga ne tikai saistībā ar palīdzības sniegšanu upurim, bet arī tas </a:t>
          </a:r>
          <a:r>
            <a:rPr lang="lv-LV" sz="2000" b="1" dirty="0"/>
            <a:t>var palīdzēt </a:t>
          </a:r>
          <a:r>
            <a:rPr lang="lv-LV" sz="2000" dirty="0"/>
            <a:t>noziedzīga nodarījuma atklāšanā un izmeklēšanā.</a:t>
          </a:r>
          <a:br>
            <a:rPr lang="lv-LV" sz="2000" dirty="0"/>
          </a:br>
          <a:r>
            <a:rPr lang="lv-LV" sz="2000" dirty="0"/>
            <a:t> </a:t>
          </a:r>
        </a:p>
      </dgm:t>
    </dgm:pt>
    <dgm:pt modelId="{F9617EB8-94C7-4EDD-A48B-273E3DD9BB92}" type="parTrans" cxnId="{DDEFD144-5222-4D6E-8D08-35B428D54504}">
      <dgm:prSet/>
      <dgm:spPr/>
      <dgm:t>
        <a:bodyPr/>
        <a:lstStyle/>
        <a:p>
          <a:endParaRPr lang="lv-LV"/>
        </a:p>
      </dgm:t>
    </dgm:pt>
    <dgm:pt modelId="{1D1C19B4-2819-4A63-8BFF-9080CB35ECBC}" type="sibTrans" cxnId="{DDEFD144-5222-4D6E-8D08-35B428D54504}">
      <dgm:prSet/>
      <dgm:spPr/>
      <dgm:t>
        <a:bodyPr/>
        <a:lstStyle/>
        <a:p>
          <a:endParaRPr lang="lv-LV"/>
        </a:p>
      </dgm:t>
    </dgm:pt>
    <dgm:pt modelId="{615888FA-D1D5-43A6-9151-D93404CD5413}">
      <dgm:prSet custT="1"/>
      <dgm:spPr/>
      <dgm:t>
        <a:bodyPr/>
        <a:lstStyle/>
        <a:p>
          <a:pPr algn="just">
            <a:buFont typeface="Wingdings" panose="05000000000000000000" pitchFamily="2" charset="2"/>
            <a:buChar char="Ø"/>
          </a:pPr>
          <a:r>
            <a:rPr lang="lv-LV" sz="2000" dirty="0"/>
            <a:t>Valsts dienesti – Valsts policija un Valsts robežsardze –, upuru ieskatā var nenodrošināt tiem nepieciešamo aizsardzību un palīdzību.</a:t>
          </a:r>
        </a:p>
      </dgm:t>
    </dgm:pt>
    <dgm:pt modelId="{063D155B-8054-4F91-8EF6-921A3F1289AC}" type="parTrans" cxnId="{0985CAE4-4E28-4727-A719-25BB99BE1036}">
      <dgm:prSet/>
      <dgm:spPr/>
      <dgm:t>
        <a:bodyPr/>
        <a:lstStyle/>
        <a:p>
          <a:endParaRPr lang="lv-LV"/>
        </a:p>
      </dgm:t>
    </dgm:pt>
    <dgm:pt modelId="{63DA62B1-E524-42FC-B8F4-BDE5F38BB383}" type="sibTrans" cxnId="{0985CAE4-4E28-4727-A719-25BB99BE1036}">
      <dgm:prSet/>
      <dgm:spPr/>
      <dgm:t>
        <a:bodyPr/>
        <a:lstStyle/>
        <a:p>
          <a:endParaRPr lang="lv-LV"/>
        </a:p>
      </dgm:t>
    </dgm:pt>
    <dgm:pt modelId="{6AC84849-1268-4789-8050-04B5C99A1A1D}">
      <dgm:prSet custT="1"/>
      <dgm:spPr/>
      <dgm:t>
        <a:bodyPr/>
        <a:lstStyle/>
        <a:p>
          <a:pPr algn="just">
            <a:buFont typeface="Wingdings" panose="05000000000000000000" pitchFamily="2" charset="2"/>
            <a:buChar char="Ø"/>
          </a:pPr>
          <a:r>
            <a:rPr lang="lv-LV" sz="2000" dirty="0"/>
            <a:t>Savukārt sociālo pakalpojumu sniedzējam kā neatkarīgam privāttiesību subjektam ar misiju sniegt palīdzību un atbalstu cilvēku tirdzniecības upuriem pastāv lielāks uzticēšanās kredīts.</a:t>
          </a:r>
        </a:p>
      </dgm:t>
    </dgm:pt>
    <dgm:pt modelId="{28324E9C-D866-4962-8C73-A69DDB70FB4B}" type="sibTrans" cxnId="{5FAD5F03-B731-4A61-9769-A1B4E6A9E16E}">
      <dgm:prSet/>
      <dgm:spPr/>
      <dgm:t>
        <a:bodyPr/>
        <a:lstStyle/>
        <a:p>
          <a:endParaRPr lang="lv-LV"/>
        </a:p>
      </dgm:t>
    </dgm:pt>
    <dgm:pt modelId="{5AAE9410-17CC-48AB-8E93-3CAB092B6BC4}" type="parTrans" cxnId="{5FAD5F03-B731-4A61-9769-A1B4E6A9E16E}">
      <dgm:prSet/>
      <dgm:spPr/>
      <dgm:t>
        <a:bodyPr/>
        <a:lstStyle/>
        <a:p>
          <a:endParaRPr lang="lv-LV"/>
        </a:p>
      </dgm:t>
    </dgm:pt>
    <dgm:pt modelId="{76E62FE5-3FB8-415F-B728-E00C5FD8A56A}" type="pres">
      <dgm:prSet presAssocID="{75CD4BBF-F9FD-4A14-A30E-6CF120FED03B}" presName="Name0" presStyleCnt="0">
        <dgm:presLayoutVars>
          <dgm:dir/>
          <dgm:animLvl val="lvl"/>
          <dgm:resizeHandles val="exact"/>
        </dgm:presLayoutVars>
      </dgm:prSet>
      <dgm:spPr/>
      <dgm:t>
        <a:bodyPr/>
        <a:lstStyle/>
        <a:p>
          <a:endParaRPr lang="lv-LV"/>
        </a:p>
      </dgm:t>
    </dgm:pt>
    <dgm:pt modelId="{45CD25DD-660B-47DA-9FA5-BCB29176C89F}" type="pres">
      <dgm:prSet presAssocID="{67374EB7-012A-49C0-AFB8-D9E6234A0957}" presName="linNode" presStyleCnt="0"/>
      <dgm:spPr/>
    </dgm:pt>
    <dgm:pt modelId="{06C3492B-554A-4651-B9E8-15A4AF782571}" type="pres">
      <dgm:prSet presAssocID="{67374EB7-012A-49C0-AFB8-D9E6234A0957}" presName="parentText" presStyleLbl="node1" presStyleIdx="0" presStyleCnt="1">
        <dgm:presLayoutVars>
          <dgm:chMax val="1"/>
          <dgm:bulletEnabled val="1"/>
        </dgm:presLayoutVars>
      </dgm:prSet>
      <dgm:spPr/>
      <dgm:t>
        <a:bodyPr/>
        <a:lstStyle/>
        <a:p>
          <a:endParaRPr lang="lv-LV"/>
        </a:p>
      </dgm:t>
    </dgm:pt>
    <dgm:pt modelId="{710FBC58-D7C5-4742-91C8-89EAFC77F88F}" type="pres">
      <dgm:prSet presAssocID="{67374EB7-012A-49C0-AFB8-D9E6234A0957}" presName="descendantText" presStyleLbl="alignAccFollowNode1" presStyleIdx="0" presStyleCnt="1" custLinFactNeighborX="2082" custLinFactNeighborY="-934">
        <dgm:presLayoutVars>
          <dgm:bulletEnabled val="1"/>
        </dgm:presLayoutVars>
      </dgm:prSet>
      <dgm:spPr/>
      <dgm:t>
        <a:bodyPr/>
        <a:lstStyle/>
        <a:p>
          <a:endParaRPr lang="lv-LV"/>
        </a:p>
      </dgm:t>
    </dgm:pt>
  </dgm:ptLst>
  <dgm:cxnLst>
    <dgm:cxn modelId="{1DBAD872-24FC-4055-B1DD-1EA140CCE88A}" type="presOf" srcId="{75CD4BBF-F9FD-4A14-A30E-6CF120FED03B}" destId="{76E62FE5-3FB8-415F-B728-E00C5FD8A56A}" srcOrd="0" destOrd="0" presId="urn:microsoft.com/office/officeart/2005/8/layout/vList5"/>
    <dgm:cxn modelId="{3A88C691-1681-4244-857C-2F72B757798C}" type="presOf" srcId="{74F6B360-84D4-4B1B-89B8-8BAE7C5B3B0A}" destId="{710FBC58-D7C5-4742-91C8-89EAFC77F88F}" srcOrd="0" destOrd="0" presId="urn:microsoft.com/office/officeart/2005/8/layout/vList5"/>
    <dgm:cxn modelId="{5FAD5F03-B731-4A61-9769-A1B4E6A9E16E}" srcId="{74F6B360-84D4-4B1B-89B8-8BAE7C5B3B0A}" destId="{6AC84849-1268-4789-8050-04B5C99A1A1D}" srcOrd="1" destOrd="0" parTransId="{5AAE9410-17CC-48AB-8E93-3CAB092B6BC4}" sibTransId="{28324E9C-D866-4962-8C73-A69DDB70FB4B}"/>
    <dgm:cxn modelId="{5E25C11F-7AF0-4386-A7DA-5758C22C2C33}" type="presOf" srcId="{615888FA-D1D5-43A6-9151-D93404CD5413}" destId="{710FBC58-D7C5-4742-91C8-89EAFC77F88F}" srcOrd="0" destOrd="1" presId="urn:microsoft.com/office/officeart/2005/8/layout/vList5"/>
    <dgm:cxn modelId="{5CAAC653-0170-47DD-81E4-3EA613792706}" type="presOf" srcId="{6AC84849-1268-4789-8050-04B5C99A1A1D}" destId="{710FBC58-D7C5-4742-91C8-89EAFC77F88F}" srcOrd="0" destOrd="2" presId="urn:microsoft.com/office/officeart/2005/8/layout/vList5"/>
    <dgm:cxn modelId="{DDEFD144-5222-4D6E-8D08-35B428D54504}" srcId="{67374EB7-012A-49C0-AFB8-D9E6234A0957}" destId="{74F6B360-84D4-4B1B-89B8-8BAE7C5B3B0A}" srcOrd="0" destOrd="0" parTransId="{F9617EB8-94C7-4EDD-A48B-273E3DD9BB92}" sibTransId="{1D1C19B4-2819-4A63-8BFF-9080CB35ECBC}"/>
    <dgm:cxn modelId="{6AB506C1-627C-43DB-B765-A2C03CEBB099}" type="presOf" srcId="{67374EB7-012A-49C0-AFB8-D9E6234A0957}" destId="{06C3492B-554A-4651-B9E8-15A4AF782571}" srcOrd="0" destOrd="0" presId="urn:microsoft.com/office/officeart/2005/8/layout/vList5"/>
    <dgm:cxn modelId="{46BEEBEE-265F-418E-BB21-2F2B0362A2D1}" srcId="{75CD4BBF-F9FD-4A14-A30E-6CF120FED03B}" destId="{67374EB7-012A-49C0-AFB8-D9E6234A0957}" srcOrd="0" destOrd="0" parTransId="{4C8B9C7E-D517-48F8-9184-D79BFC83A10A}" sibTransId="{ED0476A8-FC79-43D4-BE1F-E0F2941433BA}"/>
    <dgm:cxn modelId="{0985CAE4-4E28-4727-A719-25BB99BE1036}" srcId="{74F6B360-84D4-4B1B-89B8-8BAE7C5B3B0A}" destId="{615888FA-D1D5-43A6-9151-D93404CD5413}" srcOrd="0" destOrd="0" parTransId="{063D155B-8054-4F91-8EF6-921A3F1289AC}" sibTransId="{63DA62B1-E524-42FC-B8F4-BDE5F38BB383}"/>
    <dgm:cxn modelId="{0EC7EFB6-B489-4AB4-A89F-91A6778034BB}" type="presParOf" srcId="{76E62FE5-3FB8-415F-B728-E00C5FD8A56A}" destId="{45CD25DD-660B-47DA-9FA5-BCB29176C89F}" srcOrd="0" destOrd="0" presId="urn:microsoft.com/office/officeart/2005/8/layout/vList5"/>
    <dgm:cxn modelId="{07D9E56E-3B92-4A01-8125-C7F3FF77DE81}" type="presParOf" srcId="{45CD25DD-660B-47DA-9FA5-BCB29176C89F}" destId="{06C3492B-554A-4651-B9E8-15A4AF782571}" srcOrd="0" destOrd="0" presId="urn:microsoft.com/office/officeart/2005/8/layout/vList5"/>
    <dgm:cxn modelId="{F8333A82-AAE8-4C0C-8907-EE7A637A28FE}" type="presParOf" srcId="{45CD25DD-660B-47DA-9FA5-BCB29176C89F}" destId="{710FBC58-D7C5-4742-91C8-89EAFC77F88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FEF7DCA-DEE1-4776-BAB6-B819B95AFF69}" type="doc">
      <dgm:prSet loTypeId="urn:microsoft.com/office/officeart/2005/8/layout/vList5" loCatId="list" qsTypeId="urn:microsoft.com/office/officeart/2005/8/quickstyle/simple1" qsCatId="simple" csTypeId="urn:microsoft.com/office/officeart/2005/8/colors/accent0_3" csCatId="mainScheme"/>
      <dgm:spPr/>
      <dgm:t>
        <a:bodyPr/>
        <a:lstStyle/>
        <a:p>
          <a:endParaRPr lang="lv-LV"/>
        </a:p>
      </dgm:t>
    </dgm:pt>
    <dgm:pt modelId="{D6C20B20-13CD-4F72-8745-7B4228CF1948}">
      <dgm:prSet/>
      <dgm:spPr/>
      <dgm:t>
        <a:bodyPr/>
        <a:lstStyle/>
        <a:p>
          <a:r>
            <a:rPr lang="lv-LV"/>
            <a:t>Ziņu sniegšanas tiesiskais pamats</a:t>
          </a:r>
        </a:p>
      </dgm:t>
    </dgm:pt>
    <dgm:pt modelId="{E918AC8F-D8E7-4527-86B6-ACB1EA53536D}" type="parTrans" cxnId="{9BE3DACD-2236-41F3-82C5-7A4011E378F8}">
      <dgm:prSet/>
      <dgm:spPr/>
      <dgm:t>
        <a:bodyPr/>
        <a:lstStyle/>
        <a:p>
          <a:endParaRPr lang="lv-LV"/>
        </a:p>
      </dgm:t>
    </dgm:pt>
    <dgm:pt modelId="{98202141-0EE7-4294-9607-85BB8D368508}" type="sibTrans" cxnId="{9BE3DACD-2236-41F3-82C5-7A4011E378F8}">
      <dgm:prSet/>
      <dgm:spPr/>
      <dgm:t>
        <a:bodyPr/>
        <a:lstStyle/>
        <a:p>
          <a:endParaRPr lang="lv-LV"/>
        </a:p>
      </dgm:t>
    </dgm:pt>
    <dgm:pt modelId="{116D9FE2-F8F6-439B-9195-E893769D3CCB}">
      <dgm:prSet custT="1"/>
      <dgm:spPr/>
      <dgm:t>
        <a:bodyPr/>
        <a:lstStyle/>
        <a:p>
          <a:pPr algn="just"/>
          <a:r>
            <a:rPr lang="lv-LV" sz="2000" dirty="0"/>
            <a:t>Tomēr informācijas sniegšanā sociālo pakalpojumu sniedzējam atšķirībā no Valsts policijas, skatoties no datu aizsardzības viedokļa, nereti pastāv atšķirīga tiesību normu interpretācija par ziņu sniegšanas </a:t>
          </a:r>
          <a:r>
            <a:rPr lang="lv-LV" sz="2000" b="1" dirty="0"/>
            <a:t>tiesisko pamatu</a:t>
          </a:r>
          <a:r>
            <a:rPr lang="lv-LV" sz="2000" dirty="0"/>
            <a:t>.</a:t>
          </a:r>
        </a:p>
      </dgm:t>
    </dgm:pt>
    <dgm:pt modelId="{098484C8-7FF3-4D28-A9C4-2BC55C552943}" type="parTrans" cxnId="{ABB20AAB-A7FA-4BF2-A384-45DB91C99979}">
      <dgm:prSet/>
      <dgm:spPr/>
      <dgm:t>
        <a:bodyPr/>
        <a:lstStyle/>
        <a:p>
          <a:endParaRPr lang="lv-LV"/>
        </a:p>
      </dgm:t>
    </dgm:pt>
    <dgm:pt modelId="{AB3DCB44-D4EB-4316-A2B4-B03E011A2C1B}" type="sibTrans" cxnId="{ABB20AAB-A7FA-4BF2-A384-45DB91C99979}">
      <dgm:prSet/>
      <dgm:spPr/>
      <dgm:t>
        <a:bodyPr/>
        <a:lstStyle/>
        <a:p>
          <a:endParaRPr lang="lv-LV"/>
        </a:p>
      </dgm:t>
    </dgm:pt>
    <dgm:pt modelId="{E8DA0A28-BD3A-4CD0-AB4B-9849E41ECDD9}" type="pres">
      <dgm:prSet presAssocID="{6FEF7DCA-DEE1-4776-BAB6-B819B95AFF69}" presName="Name0" presStyleCnt="0">
        <dgm:presLayoutVars>
          <dgm:dir/>
          <dgm:animLvl val="lvl"/>
          <dgm:resizeHandles val="exact"/>
        </dgm:presLayoutVars>
      </dgm:prSet>
      <dgm:spPr/>
      <dgm:t>
        <a:bodyPr/>
        <a:lstStyle/>
        <a:p>
          <a:endParaRPr lang="lv-LV"/>
        </a:p>
      </dgm:t>
    </dgm:pt>
    <dgm:pt modelId="{5A59A872-61BA-4070-92B5-1485B38967E0}" type="pres">
      <dgm:prSet presAssocID="{D6C20B20-13CD-4F72-8745-7B4228CF1948}" presName="linNode" presStyleCnt="0"/>
      <dgm:spPr/>
    </dgm:pt>
    <dgm:pt modelId="{E260BD52-1486-47D3-A4F3-C1FA9C213C64}" type="pres">
      <dgm:prSet presAssocID="{D6C20B20-13CD-4F72-8745-7B4228CF1948}" presName="parentText" presStyleLbl="node1" presStyleIdx="0" presStyleCnt="1">
        <dgm:presLayoutVars>
          <dgm:chMax val="1"/>
          <dgm:bulletEnabled val="1"/>
        </dgm:presLayoutVars>
      </dgm:prSet>
      <dgm:spPr/>
      <dgm:t>
        <a:bodyPr/>
        <a:lstStyle/>
        <a:p>
          <a:endParaRPr lang="lv-LV"/>
        </a:p>
      </dgm:t>
    </dgm:pt>
    <dgm:pt modelId="{1EB6A9DC-FE0E-4FEA-8E31-FAC4E5998352}" type="pres">
      <dgm:prSet presAssocID="{D6C20B20-13CD-4F72-8745-7B4228CF1948}" presName="descendantText" presStyleLbl="alignAccFollowNode1" presStyleIdx="0" presStyleCnt="1">
        <dgm:presLayoutVars>
          <dgm:bulletEnabled val="1"/>
        </dgm:presLayoutVars>
      </dgm:prSet>
      <dgm:spPr/>
      <dgm:t>
        <a:bodyPr/>
        <a:lstStyle/>
        <a:p>
          <a:endParaRPr lang="lv-LV"/>
        </a:p>
      </dgm:t>
    </dgm:pt>
  </dgm:ptLst>
  <dgm:cxnLst>
    <dgm:cxn modelId="{ADE9D534-C569-4B28-B42D-CFE3F8CAAEF8}" type="presOf" srcId="{116D9FE2-F8F6-439B-9195-E893769D3CCB}" destId="{1EB6A9DC-FE0E-4FEA-8E31-FAC4E5998352}" srcOrd="0" destOrd="0" presId="urn:microsoft.com/office/officeart/2005/8/layout/vList5"/>
    <dgm:cxn modelId="{ABB20AAB-A7FA-4BF2-A384-45DB91C99979}" srcId="{D6C20B20-13CD-4F72-8745-7B4228CF1948}" destId="{116D9FE2-F8F6-439B-9195-E893769D3CCB}" srcOrd="0" destOrd="0" parTransId="{098484C8-7FF3-4D28-A9C4-2BC55C552943}" sibTransId="{AB3DCB44-D4EB-4316-A2B4-B03E011A2C1B}"/>
    <dgm:cxn modelId="{5DAD53EA-99BD-4DAE-8BD5-74F26DA413D5}" type="presOf" srcId="{6FEF7DCA-DEE1-4776-BAB6-B819B95AFF69}" destId="{E8DA0A28-BD3A-4CD0-AB4B-9849E41ECDD9}" srcOrd="0" destOrd="0" presId="urn:microsoft.com/office/officeart/2005/8/layout/vList5"/>
    <dgm:cxn modelId="{AE476E21-9EBE-468A-8FDF-C026D9BBFFBC}" type="presOf" srcId="{D6C20B20-13CD-4F72-8745-7B4228CF1948}" destId="{E260BD52-1486-47D3-A4F3-C1FA9C213C64}" srcOrd="0" destOrd="0" presId="urn:microsoft.com/office/officeart/2005/8/layout/vList5"/>
    <dgm:cxn modelId="{9BE3DACD-2236-41F3-82C5-7A4011E378F8}" srcId="{6FEF7DCA-DEE1-4776-BAB6-B819B95AFF69}" destId="{D6C20B20-13CD-4F72-8745-7B4228CF1948}" srcOrd="0" destOrd="0" parTransId="{E918AC8F-D8E7-4527-86B6-ACB1EA53536D}" sibTransId="{98202141-0EE7-4294-9607-85BB8D368508}"/>
    <dgm:cxn modelId="{2FC1662E-76CE-42D8-8E06-D9E0BCEC7B35}" type="presParOf" srcId="{E8DA0A28-BD3A-4CD0-AB4B-9849E41ECDD9}" destId="{5A59A872-61BA-4070-92B5-1485B38967E0}" srcOrd="0" destOrd="0" presId="urn:microsoft.com/office/officeart/2005/8/layout/vList5"/>
    <dgm:cxn modelId="{FCBD9D6A-4271-4CFA-BD82-76CBEF3D05E8}" type="presParOf" srcId="{5A59A872-61BA-4070-92B5-1485B38967E0}" destId="{E260BD52-1486-47D3-A4F3-C1FA9C213C64}" srcOrd="0" destOrd="0" presId="urn:microsoft.com/office/officeart/2005/8/layout/vList5"/>
    <dgm:cxn modelId="{9DB37C3A-D60D-48A4-8C96-E533B889ADD3}" type="presParOf" srcId="{5A59A872-61BA-4070-92B5-1485B38967E0}" destId="{1EB6A9DC-FE0E-4FEA-8E31-FAC4E5998352}"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5DFE33A-850B-49B4-84B2-453108A29C84}" type="doc">
      <dgm:prSet loTypeId="urn:microsoft.com/office/officeart/2005/8/layout/chevron2" loCatId="process" qsTypeId="urn:microsoft.com/office/officeart/2005/8/quickstyle/simple1" qsCatId="simple" csTypeId="urn:microsoft.com/office/officeart/2005/8/colors/accent0_3" csCatId="mainScheme" phldr="1"/>
      <dgm:spPr/>
      <dgm:t>
        <a:bodyPr/>
        <a:lstStyle/>
        <a:p>
          <a:endParaRPr lang="lv-LV"/>
        </a:p>
      </dgm:t>
    </dgm:pt>
    <dgm:pt modelId="{CEED270D-2AD1-4B6F-A7B8-F5B39AE5551C}">
      <dgm:prSet/>
      <dgm:spPr/>
      <dgm:t>
        <a:bodyPr/>
        <a:lstStyle/>
        <a:p>
          <a:r>
            <a:rPr lang="lv-LV" dirty="0"/>
            <a:t>Šajā gadījumā jānorāda uz </a:t>
          </a:r>
          <a:r>
            <a:rPr lang="lv-LV" b="1" dirty="0"/>
            <a:t>diviem</a:t>
          </a:r>
          <a:r>
            <a:rPr lang="lv-LV" dirty="0"/>
            <a:t> iespējamiem rīcības modeļiem:</a:t>
          </a:r>
        </a:p>
      </dgm:t>
    </dgm:pt>
    <dgm:pt modelId="{75AC8E4A-4080-4AC3-957A-E7E96E2D1F23}" type="parTrans" cxnId="{F489F219-2F02-4416-A4C9-F17432A0CA55}">
      <dgm:prSet/>
      <dgm:spPr/>
      <dgm:t>
        <a:bodyPr/>
        <a:lstStyle/>
        <a:p>
          <a:endParaRPr lang="lv-LV"/>
        </a:p>
      </dgm:t>
    </dgm:pt>
    <dgm:pt modelId="{64584512-F360-49DD-B0C8-C73E3C7BD1BD}" type="sibTrans" cxnId="{F489F219-2F02-4416-A4C9-F17432A0CA55}">
      <dgm:prSet/>
      <dgm:spPr/>
      <dgm:t>
        <a:bodyPr/>
        <a:lstStyle/>
        <a:p>
          <a:endParaRPr lang="lv-LV"/>
        </a:p>
      </dgm:t>
    </dgm:pt>
    <dgm:pt modelId="{534F1649-53BA-43C3-87D1-DB097E57EC27}">
      <dgm:prSet custT="1"/>
      <dgm:spPr/>
      <dgm:t>
        <a:bodyPr/>
        <a:lstStyle/>
        <a:p>
          <a:pPr algn="just"/>
          <a:r>
            <a:rPr lang="lv-LV" sz="2000" dirty="0"/>
            <a:t>Saskaņā ar Vispārīgās datu aizsardzības regulas 6. panta 1. punkta d) apakšpunktu apstrāde ir likumīga, ja tā ir vajadzīga, lai aizsargātu datu subjekta vai citas fiziskas personas </a:t>
          </a:r>
          <a:r>
            <a:rPr lang="lv-LV" sz="2000" b="1" dirty="0"/>
            <a:t>vitālas intereses.</a:t>
          </a:r>
          <a:endParaRPr lang="lv-LV" sz="2000" dirty="0"/>
        </a:p>
      </dgm:t>
    </dgm:pt>
    <dgm:pt modelId="{64EDBBD4-E14D-4F53-A100-4C356F41DD55}" type="parTrans" cxnId="{6270BA10-EDA2-4287-992C-E47E96CB0EDF}">
      <dgm:prSet/>
      <dgm:spPr/>
      <dgm:t>
        <a:bodyPr/>
        <a:lstStyle/>
        <a:p>
          <a:endParaRPr lang="lv-LV"/>
        </a:p>
      </dgm:t>
    </dgm:pt>
    <dgm:pt modelId="{F813C759-1A29-4D9B-97F6-839282C36ECF}" type="sibTrans" cxnId="{6270BA10-EDA2-4287-992C-E47E96CB0EDF}">
      <dgm:prSet/>
      <dgm:spPr/>
      <dgm:t>
        <a:bodyPr/>
        <a:lstStyle/>
        <a:p>
          <a:endParaRPr lang="lv-LV"/>
        </a:p>
      </dgm:t>
    </dgm:pt>
    <dgm:pt modelId="{69E17787-2610-4F40-A3CA-9E2F1C408A8B}" type="pres">
      <dgm:prSet presAssocID="{85DFE33A-850B-49B4-84B2-453108A29C84}" presName="linearFlow" presStyleCnt="0">
        <dgm:presLayoutVars>
          <dgm:dir/>
          <dgm:animLvl val="lvl"/>
          <dgm:resizeHandles val="exact"/>
        </dgm:presLayoutVars>
      </dgm:prSet>
      <dgm:spPr/>
      <dgm:t>
        <a:bodyPr/>
        <a:lstStyle/>
        <a:p>
          <a:endParaRPr lang="lv-LV"/>
        </a:p>
      </dgm:t>
    </dgm:pt>
    <dgm:pt modelId="{5E8B1A98-22E3-40AD-ABA1-989B50AC0ADB}" type="pres">
      <dgm:prSet presAssocID="{CEED270D-2AD1-4B6F-A7B8-F5B39AE5551C}" presName="composite" presStyleCnt="0"/>
      <dgm:spPr/>
    </dgm:pt>
    <dgm:pt modelId="{018E70D0-4631-4F61-8CD8-D4ED14A58C1E}" type="pres">
      <dgm:prSet presAssocID="{CEED270D-2AD1-4B6F-A7B8-F5B39AE5551C}" presName="parentText" presStyleLbl="alignNode1" presStyleIdx="0" presStyleCnt="1">
        <dgm:presLayoutVars>
          <dgm:chMax val="1"/>
          <dgm:bulletEnabled val="1"/>
        </dgm:presLayoutVars>
      </dgm:prSet>
      <dgm:spPr/>
      <dgm:t>
        <a:bodyPr/>
        <a:lstStyle/>
        <a:p>
          <a:endParaRPr lang="lv-LV"/>
        </a:p>
      </dgm:t>
    </dgm:pt>
    <dgm:pt modelId="{1E64D9A6-E3D7-4B57-BD6D-9BF74C125E8A}" type="pres">
      <dgm:prSet presAssocID="{CEED270D-2AD1-4B6F-A7B8-F5B39AE5551C}" presName="descendantText" presStyleLbl="alignAcc1" presStyleIdx="0" presStyleCnt="1">
        <dgm:presLayoutVars>
          <dgm:bulletEnabled val="1"/>
        </dgm:presLayoutVars>
      </dgm:prSet>
      <dgm:spPr/>
      <dgm:t>
        <a:bodyPr/>
        <a:lstStyle/>
        <a:p>
          <a:endParaRPr lang="lv-LV"/>
        </a:p>
      </dgm:t>
    </dgm:pt>
  </dgm:ptLst>
  <dgm:cxnLst>
    <dgm:cxn modelId="{5931E17E-23DE-42F6-B9E4-21E607EB606E}" type="presOf" srcId="{CEED270D-2AD1-4B6F-A7B8-F5B39AE5551C}" destId="{018E70D0-4631-4F61-8CD8-D4ED14A58C1E}" srcOrd="0" destOrd="0" presId="urn:microsoft.com/office/officeart/2005/8/layout/chevron2"/>
    <dgm:cxn modelId="{FD974671-CC9E-4D1B-B931-06A327365194}" type="presOf" srcId="{534F1649-53BA-43C3-87D1-DB097E57EC27}" destId="{1E64D9A6-E3D7-4B57-BD6D-9BF74C125E8A}" srcOrd="0" destOrd="0" presId="urn:microsoft.com/office/officeart/2005/8/layout/chevron2"/>
    <dgm:cxn modelId="{6270BA10-EDA2-4287-992C-E47E96CB0EDF}" srcId="{CEED270D-2AD1-4B6F-A7B8-F5B39AE5551C}" destId="{534F1649-53BA-43C3-87D1-DB097E57EC27}" srcOrd="0" destOrd="0" parTransId="{64EDBBD4-E14D-4F53-A100-4C356F41DD55}" sibTransId="{F813C759-1A29-4D9B-97F6-839282C36ECF}"/>
    <dgm:cxn modelId="{3406B0AF-CCD7-4988-9BFB-0B90D719F63F}" type="presOf" srcId="{85DFE33A-850B-49B4-84B2-453108A29C84}" destId="{69E17787-2610-4F40-A3CA-9E2F1C408A8B}" srcOrd="0" destOrd="0" presId="urn:microsoft.com/office/officeart/2005/8/layout/chevron2"/>
    <dgm:cxn modelId="{F489F219-2F02-4416-A4C9-F17432A0CA55}" srcId="{85DFE33A-850B-49B4-84B2-453108A29C84}" destId="{CEED270D-2AD1-4B6F-A7B8-F5B39AE5551C}" srcOrd="0" destOrd="0" parTransId="{75AC8E4A-4080-4AC3-957A-E7E96E2D1F23}" sibTransId="{64584512-F360-49DD-B0C8-C73E3C7BD1BD}"/>
    <dgm:cxn modelId="{A9777E6A-CC81-4932-A241-C100D624441B}" type="presParOf" srcId="{69E17787-2610-4F40-A3CA-9E2F1C408A8B}" destId="{5E8B1A98-22E3-40AD-ABA1-989B50AC0ADB}" srcOrd="0" destOrd="0" presId="urn:microsoft.com/office/officeart/2005/8/layout/chevron2"/>
    <dgm:cxn modelId="{AB6CE212-F3A1-4C10-95F0-DFFDBE31AAC4}" type="presParOf" srcId="{5E8B1A98-22E3-40AD-ABA1-989B50AC0ADB}" destId="{018E70D0-4631-4F61-8CD8-D4ED14A58C1E}" srcOrd="0" destOrd="0" presId="urn:microsoft.com/office/officeart/2005/8/layout/chevron2"/>
    <dgm:cxn modelId="{9C8A7BB6-6A10-4640-A9F1-45B0CF2AFBE4}" type="presParOf" srcId="{5E8B1A98-22E3-40AD-ABA1-989B50AC0ADB}" destId="{1E64D9A6-E3D7-4B57-BD6D-9BF74C125E8A}"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1500216-762F-4C6D-8F7B-39470C71EBFC}" type="doc">
      <dgm:prSet loTypeId="urn:microsoft.com/office/officeart/2005/8/layout/vList2" loCatId="list" qsTypeId="urn:microsoft.com/office/officeart/2005/8/quickstyle/simple1" qsCatId="simple" csTypeId="urn:microsoft.com/office/officeart/2005/8/colors/accent0_3" csCatId="mainScheme" phldr="1"/>
      <dgm:spPr/>
      <dgm:t>
        <a:bodyPr/>
        <a:lstStyle/>
        <a:p>
          <a:endParaRPr lang="lv-LV"/>
        </a:p>
      </dgm:t>
    </dgm:pt>
    <dgm:pt modelId="{4A42C153-9414-4378-B0C5-D853F391EF15}">
      <dgm:prSet/>
      <dgm:spPr/>
      <dgm:t>
        <a:bodyPr/>
        <a:lstStyle/>
        <a:p>
          <a:r>
            <a:rPr lang="lv-LV" dirty="0"/>
            <a:t>Šajā sakarā jāuzsver, ka:</a:t>
          </a:r>
        </a:p>
      </dgm:t>
    </dgm:pt>
    <dgm:pt modelId="{7C9C9671-172A-498A-9923-359114C95876}" type="parTrans" cxnId="{34FD6C8E-34F1-4AD6-AF6A-993D78262FCB}">
      <dgm:prSet/>
      <dgm:spPr/>
      <dgm:t>
        <a:bodyPr/>
        <a:lstStyle/>
        <a:p>
          <a:endParaRPr lang="lv-LV"/>
        </a:p>
      </dgm:t>
    </dgm:pt>
    <dgm:pt modelId="{01EF2006-F238-4736-9456-A243E58188F2}" type="sibTrans" cxnId="{34FD6C8E-34F1-4AD6-AF6A-993D78262FCB}">
      <dgm:prSet/>
      <dgm:spPr/>
      <dgm:t>
        <a:bodyPr/>
        <a:lstStyle/>
        <a:p>
          <a:endParaRPr lang="lv-LV"/>
        </a:p>
      </dgm:t>
    </dgm:pt>
    <dgm:pt modelId="{50E1D9DD-CB5B-4E49-AAEC-B3E261DF2301}">
      <dgm:prSet/>
      <dgm:spPr/>
      <dgm:t>
        <a:bodyPr/>
        <a:lstStyle/>
        <a:p>
          <a:pPr algn="just"/>
          <a:r>
            <a:rPr lang="lv-LV" dirty="0"/>
            <a:t>cilvēku tirdzniecība ir viens no </a:t>
          </a:r>
          <a:r>
            <a:rPr lang="lv-LV" b="1" dirty="0"/>
            <a:t>smagākajiem cilvēktiesību pārkāpumiem</a:t>
          </a:r>
          <a:r>
            <a:rPr lang="lv-LV" dirty="0"/>
            <a:t> un kā noziegums ir ļoti komplicēts un sarežģīts, jo tajā tieši tiek ievainota paša cilvēka būtība un tam piemītošās brīvības;</a:t>
          </a:r>
        </a:p>
      </dgm:t>
    </dgm:pt>
    <dgm:pt modelId="{54D49D39-6CE6-47D0-8416-A24ED1CEB5DC}" type="parTrans" cxnId="{C540833A-DB2B-429F-B2BE-6FFAC96572B7}">
      <dgm:prSet/>
      <dgm:spPr/>
      <dgm:t>
        <a:bodyPr/>
        <a:lstStyle/>
        <a:p>
          <a:endParaRPr lang="lv-LV"/>
        </a:p>
      </dgm:t>
    </dgm:pt>
    <dgm:pt modelId="{485A3E8B-F098-49BC-9973-21FAE5C45755}" type="sibTrans" cxnId="{C540833A-DB2B-429F-B2BE-6FFAC96572B7}">
      <dgm:prSet/>
      <dgm:spPr/>
      <dgm:t>
        <a:bodyPr/>
        <a:lstStyle/>
        <a:p>
          <a:endParaRPr lang="lv-LV"/>
        </a:p>
      </dgm:t>
    </dgm:pt>
    <dgm:pt modelId="{6793FEFF-EFC6-4076-91B2-E05917A7CEB9}">
      <dgm:prSet/>
      <dgm:spPr/>
      <dgm:t>
        <a:bodyPr/>
        <a:lstStyle/>
        <a:p>
          <a:pPr algn="just"/>
          <a:r>
            <a:rPr lang="lv-LV" dirty="0"/>
            <a:t>persona, par kuru pastāv </a:t>
          </a:r>
          <a:r>
            <a:rPr lang="lv-LV" b="1" dirty="0"/>
            <a:t>pamatotas aizdomas</a:t>
          </a:r>
          <a:r>
            <a:rPr lang="lv-LV" dirty="0"/>
            <a:t>, ka tā ir cilvēku tirdzniecības upuris, pati to var neapzināties vai uz baiļu pamata noklusēt. </a:t>
          </a:r>
          <a:endParaRPr lang="lv-LV" dirty="0">
            <a:solidFill>
              <a:srgbClr val="FF0000"/>
            </a:solidFill>
          </a:endParaRPr>
        </a:p>
      </dgm:t>
    </dgm:pt>
    <dgm:pt modelId="{51F399B5-90E8-4D07-8232-671F37DAEA44}" type="parTrans" cxnId="{5187E897-55A0-4440-A4E6-DA00ACA87A2B}">
      <dgm:prSet/>
      <dgm:spPr/>
      <dgm:t>
        <a:bodyPr/>
        <a:lstStyle/>
        <a:p>
          <a:endParaRPr lang="lv-LV"/>
        </a:p>
      </dgm:t>
    </dgm:pt>
    <dgm:pt modelId="{AEF772F6-4501-419A-8AA5-0EC85F46878F}" type="sibTrans" cxnId="{5187E897-55A0-4440-A4E6-DA00ACA87A2B}">
      <dgm:prSet/>
      <dgm:spPr/>
      <dgm:t>
        <a:bodyPr/>
        <a:lstStyle/>
        <a:p>
          <a:endParaRPr lang="lv-LV"/>
        </a:p>
      </dgm:t>
    </dgm:pt>
    <dgm:pt modelId="{6B08553F-6FAF-44FF-BC30-7CEC212173DC}" type="pres">
      <dgm:prSet presAssocID="{F1500216-762F-4C6D-8F7B-39470C71EBFC}" presName="linear" presStyleCnt="0">
        <dgm:presLayoutVars>
          <dgm:animLvl val="lvl"/>
          <dgm:resizeHandles val="exact"/>
        </dgm:presLayoutVars>
      </dgm:prSet>
      <dgm:spPr/>
      <dgm:t>
        <a:bodyPr/>
        <a:lstStyle/>
        <a:p>
          <a:endParaRPr lang="lv-LV"/>
        </a:p>
      </dgm:t>
    </dgm:pt>
    <dgm:pt modelId="{9F899B52-38D7-4C5A-BA5B-0F0D46485025}" type="pres">
      <dgm:prSet presAssocID="{4A42C153-9414-4378-B0C5-D853F391EF15}" presName="parentText" presStyleLbl="node1" presStyleIdx="0" presStyleCnt="1" custScaleX="86369" custScaleY="49987">
        <dgm:presLayoutVars>
          <dgm:chMax val="0"/>
          <dgm:bulletEnabled val="1"/>
        </dgm:presLayoutVars>
      </dgm:prSet>
      <dgm:spPr/>
      <dgm:t>
        <a:bodyPr/>
        <a:lstStyle/>
        <a:p>
          <a:endParaRPr lang="lv-LV"/>
        </a:p>
      </dgm:t>
    </dgm:pt>
    <dgm:pt modelId="{CAC2DEEA-A083-42F7-AB71-C656F96BD867}" type="pres">
      <dgm:prSet presAssocID="{4A42C153-9414-4378-B0C5-D853F391EF15}" presName="childText" presStyleLbl="revTx" presStyleIdx="0" presStyleCnt="1" custScaleX="90112" custScaleY="48626">
        <dgm:presLayoutVars>
          <dgm:bulletEnabled val="1"/>
        </dgm:presLayoutVars>
      </dgm:prSet>
      <dgm:spPr/>
      <dgm:t>
        <a:bodyPr/>
        <a:lstStyle/>
        <a:p>
          <a:endParaRPr lang="lv-LV"/>
        </a:p>
      </dgm:t>
    </dgm:pt>
  </dgm:ptLst>
  <dgm:cxnLst>
    <dgm:cxn modelId="{0756C75B-602E-48DB-B67F-5743164440BE}" type="presOf" srcId="{4A42C153-9414-4378-B0C5-D853F391EF15}" destId="{9F899B52-38D7-4C5A-BA5B-0F0D46485025}" srcOrd="0" destOrd="0" presId="urn:microsoft.com/office/officeart/2005/8/layout/vList2"/>
    <dgm:cxn modelId="{5187E897-55A0-4440-A4E6-DA00ACA87A2B}" srcId="{4A42C153-9414-4378-B0C5-D853F391EF15}" destId="{6793FEFF-EFC6-4076-91B2-E05917A7CEB9}" srcOrd="1" destOrd="0" parTransId="{51F399B5-90E8-4D07-8232-671F37DAEA44}" sibTransId="{AEF772F6-4501-419A-8AA5-0EC85F46878F}"/>
    <dgm:cxn modelId="{33C5F54C-002A-4BA5-9142-841626E6E5FB}" type="presOf" srcId="{50E1D9DD-CB5B-4E49-AAEC-B3E261DF2301}" destId="{CAC2DEEA-A083-42F7-AB71-C656F96BD867}" srcOrd="0" destOrd="0" presId="urn:microsoft.com/office/officeart/2005/8/layout/vList2"/>
    <dgm:cxn modelId="{C540833A-DB2B-429F-B2BE-6FFAC96572B7}" srcId="{4A42C153-9414-4378-B0C5-D853F391EF15}" destId="{50E1D9DD-CB5B-4E49-AAEC-B3E261DF2301}" srcOrd="0" destOrd="0" parTransId="{54D49D39-6CE6-47D0-8416-A24ED1CEB5DC}" sibTransId="{485A3E8B-F098-49BC-9973-21FAE5C45755}"/>
    <dgm:cxn modelId="{8AB91D4A-124F-4641-8074-2AE5E8C62ADD}" type="presOf" srcId="{6793FEFF-EFC6-4076-91B2-E05917A7CEB9}" destId="{CAC2DEEA-A083-42F7-AB71-C656F96BD867}" srcOrd="0" destOrd="1" presId="urn:microsoft.com/office/officeart/2005/8/layout/vList2"/>
    <dgm:cxn modelId="{34FD6C8E-34F1-4AD6-AF6A-993D78262FCB}" srcId="{F1500216-762F-4C6D-8F7B-39470C71EBFC}" destId="{4A42C153-9414-4378-B0C5-D853F391EF15}" srcOrd="0" destOrd="0" parTransId="{7C9C9671-172A-498A-9923-359114C95876}" sibTransId="{01EF2006-F238-4736-9456-A243E58188F2}"/>
    <dgm:cxn modelId="{C33DF557-36B6-4E7D-90DA-F87AF5F4B97F}" type="presOf" srcId="{F1500216-762F-4C6D-8F7B-39470C71EBFC}" destId="{6B08553F-6FAF-44FF-BC30-7CEC212173DC}" srcOrd="0" destOrd="0" presId="urn:microsoft.com/office/officeart/2005/8/layout/vList2"/>
    <dgm:cxn modelId="{A486F9B7-66A8-4EC9-B3C1-8551AA963211}" type="presParOf" srcId="{6B08553F-6FAF-44FF-BC30-7CEC212173DC}" destId="{9F899B52-38D7-4C5A-BA5B-0F0D46485025}" srcOrd="0" destOrd="0" presId="urn:microsoft.com/office/officeart/2005/8/layout/vList2"/>
    <dgm:cxn modelId="{AB61EE3A-6164-42C7-9885-9D37D92E55E7}" type="presParOf" srcId="{6B08553F-6FAF-44FF-BC30-7CEC212173DC}" destId="{CAC2DEEA-A083-42F7-AB71-C656F96BD867}" srcOrd="1"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7192A3-EA00-4A5C-8839-F7A2107A47AA}">
      <dsp:nvSpPr>
        <dsp:cNvPr id="0" name=""/>
        <dsp:cNvSpPr/>
      </dsp:nvSpPr>
      <dsp:spPr>
        <a:xfrm>
          <a:off x="4" y="0"/>
          <a:ext cx="8514139" cy="4209267"/>
        </a:xfrm>
        <a:prstGeom prst="rightArrow">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29A10C8-603C-421F-B187-3C8307A6DB87}">
      <dsp:nvSpPr>
        <dsp:cNvPr id="0" name=""/>
        <dsp:cNvSpPr/>
      </dsp:nvSpPr>
      <dsp:spPr>
        <a:xfrm>
          <a:off x="0" y="1274145"/>
          <a:ext cx="8228324" cy="1660976"/>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just" defTabSz="889000">
            <a:lnSpc>
              <a:spcPct val="90000"/>
            </a:lnSpc>
            <a:spcBef>
              <a:spcPct val="0"/>
            </a:spcBef>
            <a:spcAft>
              <a:spcPct val="35000"/>
            </a:spcAft>
          </a:pPr>
          <a:r>
            <a:rPr lang="lv-LV" sz="2000" kern="1200" dirty="0"/>
            <a:t>Tādējādi informācijas sniegšana sociālo pakalpojumu sniedzējam par iespējamu cilvēku tirdzniecības upuri būtu pamatojama ar datu subjekta (iespējamā cilvēku tirdzniecības upura) </a:t>
          </a:r>
          <a:r>
            <a:rPr lang="lv-LV" sz="2000" b="1" kern="1200" dirty="0"/>
            <a:t>vitālajām interesēm </a:t>
          </a:r>
          <a:r>
            <a:rPr lang="lv-LV" sz="2000" kern="1200" dirty="0"/>
            <a:t>– </a:t>
          </a:r>
          <a:r>
            <a:rPr lang="lv-LV" sz="2000" b="1" kern="1200" dirty="0"/>
            <a:t>savlaicīgi tikt novirzītam </a:t>
          </a:r>
          <a:r>
            <a:rPr lang="lv-LV" sz="2000" kern="1200" dirty="0"/>
            <a:t>pie sociālo pakalpojumu sniedzēja, lai izlemtu jautājumu par sociālās rehabilitācijas pakalpojumu un </a:t>
          </a:r>
          <a:r>
            <a:rPr lang="lv-LV" sz="2000" kern="1200" dirty="0" err="1"/>
            <a:t>psihosociālās</a:t>
          </a:r>
          <a:r>
            <a:rPr lang="lv-LV" sz="2000" kern="1200" dirty="0"/>
            <a:t> palīdzības </a:t>
          </a:r>
          <a:r>
            <a:rPr lang="lv-LV" sz="2000" kern="1200" dirty="0" smtClean="0"/>
            <a:t>saņemšanu.</a:t>
          </a:r>
          <a:endParaRPr lang="lv-LV" sz="2000" kern="1200" dirty="0"/>
        </a:p>
      </dsp:txBody>
      <dsp:txXfrm>
        <a:off x="81082" y="1355227"/>
        <a:ext cx="8066160" cy="149881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8E70D0-4631-4F61-8CD8-D4ED14A58C1E}">
      <dsp:nvSpPr>
        <dsp:cNvPr id="0" name=""/>
        <dsp:cNvSpPr/>
      </dsp:nvSpPr>
      <dsp:spPr>
        <a:xfrm rot="5400000">
          <a:off x="-652700" y="652700"/>
          <a:ext cx="4351338" cy="3045936"/>
        </a:xfrm>
        <a:prstGeom prst="chevron">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lv-LV" sz="2300" kern="1200" dirty="0"/>
            <a:t>Šajā gadījumā ir jānorāda uz </a:t>
          </a:r>
          <a:r>
            <a:rPr lang="lv-LV" sz="2300" b="1" kern="1200" dirty="0"/>
            <a:t>diviem</a:t>
          </a:r>
          <a:r>
            <a:rPr lang="lv-LV" sz="2300" kern="1200" dirty="0"/>
            <a:t> iespējamiem rīcības modeļiem:</a:t>
          </a:r>
        </a:p>
      </dsp:txBody>
      <dsp:txXfrm rot="-5400000">
        <a:off x="1" y="1522967"/>
        <a:ext cx="3045936" cy="1305402"/>
      </dsp:txXfrm>
    </dsp:sp>
    <dsp:sp modelId="{1E64D9A6-E3D7-4B57-BD6D-9BF74C125E8A}">
      <dsp:nvSpPr>
        <dsp:cNvPr id="0" name=""/>
        <dsp:cNvSpPr/>
      </dsp:nvSpPr>
      <dsp:spPr>
        <a:xfrm rot="5400000">
          <a:off x="5366583" y="-2320646"/>
          <a:ext cx="2828369" cy="7469663"/>
        </a:xfrm>
        <a:prstGeom prst="round2Same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endParaRPr lang="lv-LV" sz="2000" kern="1200" dirty="0"/>
        </a:p>
        <a:p>
          <a:pPr marL="228600" lvl="1" indent="-228600" algn="l" defTabSz="889000">
            <a:lnSpc>
              <a:spcPct val="90000"/>
            </a:lnSpc>
            <a:spcBef>
              <a:spcPct val="0"/>
            </a:spcBef>
            <a:spcAft>
              <a:spcPct val="15000"/>
            </a:spcAft>
            <a:buChar char="••"/>
          </a:pPr>
          <a:r>
            <a:rPr lang="lv-LV" sz="2000" kern="1200" dirty="0"/>
            <a:t>Saskaņā ar Vispārīgās datu aizsardzības regulas 6. panta 1. punkta e) apakšpunktu apstrāde ir likumīga, ja tā ir vajadzīga, lai izpildītu uzdevumu, ko veic sabiedrības interesēs vai īstenojot pārzinim likumīgi </a:t>
          </a:r>
          <a:r>
            <a:rPr lang="lv-LV" sz="2000" b="1" kern="1200" dirty="0"/>
            <a:t>piešķirtās oficiālās pilnvaras</a:t>
          </a:r>
          <a:r>
            <a:rPr lang="lv-LV" sz="2000" kern="1200" dirty="0"/>
            <a:t>. </a:t>
          </a:r>
        </a:p>
      </dsp:txBody>
      <dsp:txXfrm rot="-5400000">
        <a:off x="3045936" y="138071"/>
        <a:ext cx="7331593" cy="2552229"/>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F23024-F601-46CE-8845-0C817A27DA24}">
      <dsp:nvSpPr>
        <dsp:cNvPr id="0" name=""/>
        <dsp:cNvSpPr/>
      </dsp:nvSpPr>
      <dsp:spPr>
        <a:xfrm>
          <a:off x="0" y="291969"/>
          <a:ext cx="10515600" cy="376740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lv-LV" sz="2300" kern="1200" dirty="0"/>
            <a:t>Sociālo pakalpojumu un sociālās palīdzības likuma 17. panta ceturtā daļa nosaka, ka </a:t>
          </a:r>
          <a:r>
            <a:rPr lang="lv-LV" sz="2300" i="1" kern="1200" dirty="0"/>
            <a:t>“</a:t>
          </a:r>
          <a:r>
            <a:rPr lang="lv-LV" sz="2300" b="1" i="1" u="none" kern="1200" dirty="0"/>
            <a:t>sociālo pakalpojumu sniedzējam ir tiesības pieprasīt un bez maksas saņemt no valsts </a:t>
          </a:r>
          <a:r>
            <a:rPr lang="lv-LV" sz="2300" i="1" kern="1200" dirty="0"/>
            <a:t>un </a:t>
          </a:r>
          <a:r>
            <a:rPr lang="lv-LV" sz="2300" b="1" i="1" kern="1200" dirty="0"/>
            <a:t>pašvaldību</a:t>
          </a:r>
          <a:r>
            <a:rPr lang="lv-LV" sz="2300" i="1" kern="1200" dirty="0"/>
            <a:t> </a:t>
          </a:r>
          <a:r>
            <a:rPr lang="lv-LV" sz="2300" b="1" i="1" u="none" kern="1200" dirty="0"/>
            <a:t>iestādēm </a:t>
          </a:r>
          <a:r>
            <a:rPr lang="lv-LV" sz="2300" i="1" kern="1200" dirty="0"/>
            <a:t>un citām valsts pārvaldes iestādēm, </a:t>
          </a:r>
          <a:r>
            <a:rPr lang="lv-LV" sz="2300" b="1" i="1" kern="1200" dirty="0"/>
            <a:t>privātpersonām</a:t>
          </a:r>
          <a:r>
            <a:rPr lang="lv-LV" sz="2300" i="1" kern="1200" dirty="0"/>
            <a:t>, tai skaitā ārstniecības iestādēm</a:t>
          </a:r>
          <a:r>
            <a:rPr lang="lv-LV" sz="2300" b="1" i="1" u="none" kern="1200" dirty="0"/>
            <a:t>, ziņas, kas nepieciešamas sociālo pakalpojumu sniegšanai</a:t>
          </a:r>
          <a:r>
            <a:rPr lang="lv-LV" sz="2300" i="1" u="none" kern="1200" dirty="0"/>
            <a:t>, </a:t>
          </a:r>
          <a:r>
            <a:rPr lang="lv-LV" sz="2300" i="1" kern="1200" dirty="0"/>
            <a:t>tai skaitā informāciju par personas funkcionālo traucējumu raksturu un pakāpi, ienākumiem un personai piederošajiem īpašumiem, aizbildnības un aizgādības jautājumiem, bērna aizgādības tiesību realizāciju, tiesisko un mantisko stāvokli</a:t>
          </a:r>
          <a:r>
            <a:rPr lang="lv-LV" sz="2300" b="1" i="1" u="none" kern="1200" dirty="0"/>
            <a:t>, ja ziņas nepieciešamas, lai pieņemtu </a:t>
          </a:r>
          <a:r>
            <a:rPr lang="lv-LV" sz="2300" i="1" kern="1200" dirty="0"/>
            <a:t>vai izpildītu </a:t>
          </a:r>
          <a:r>
            <a:rPr lang="lv-LV" sz="2300" b="1" i="1" u="none" kern="1200" dirty="0"/>
            <a:t>lēmumu par sociālā pakalpojuma sniegšanu, </a:t>
          </a:r>
          <a:r>
            <a:rPr lang="lv-LV" sz="2300" i="1" kern="1200" dirty="0"/>
            <a:t>un tās nav iespējams saņemt no valsts un pašvaldību institūciju datubāzēm”</a:t>
          </a:r>
          <a:r>
            <a:rPr lang="lv-LV" sz="2300" kern="1200" dirty="0"/>
            <a:t>.</a:t>
          </a:r>
        </a:p>
      </dsp:txBody>
      <dsp:txXfrm>
        <a:off x="183909" y="475878"/>
        <a:ext cx="10147782" cy="339958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054BAA-520B-4908-98D8-9B697D709839}">
      <dsp:nvSpPr>
        <dsp:cNvPr id="0" name=""/>
        <dsp:cNvSpPr/>
      </dsp:nvSpPr>
      <dsp:spPr>
        <a:xfrm rot="5400000">
          <a:off x="-652700" y="652700"/>
          <a:ext cx="4351338" cy="3045936"/>
        </a:xfrm>
        <a:prstGeom prst="chevron">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lv-LV" sz="1700" kern="1200" dirty="0"/>
            <a:t>Informāciju par iespējamu cilvēku tirdzniecības upuri sociālo pakalpojumu sniedzējs varētu iegūt uz </a:t>
          </a:r>
          <a:r>
            <a:rPr lang="lv-LV" sz="1700" b="1" kern="1200" dirty="0"/>
            <a:t>sava informācijas pieprasījuma pamata</a:t>
          </a:r>
          <a:r>
            <a:rPr lang="lv-LV" sz="1700" kern="1200" dirty="0"/>
            <a:t>:</a:t>
          </a:r>
        </a:p>
      </dsp:txBody>
      <dsp:txXfrm rot="-5400000">
        <a:off x="1" y="1522967"/>
        <a:ext cx="3045936" cy="1305402"/>
      </dsp:txXfrm>
    </dsp:sp>
    <dsp:sp modelId="{A9DF2570-CD31-44F2-A75D-FEF0278EF470}">
      <dsp:nvSpPr>
        <dsp:cNvPr id="0" name=""/>
        <dsp:cNvSpPr/>
      </dsp:nvSpPr>
      <dsp:spPr>
        <a:xfrm rot="5400000">
          <a:off x="5366583" y="-2320646"/>
          <a:ext cx="2828369" cy="7469663"/>
        </a:xfrm>
        <a:prstGeom prst="round2Same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lv-LV" sz="2000" kern="1200" dirty="0"/>
            <a:t>tam jābūt </a:t>
          </a:r>
          <a:r>
            <a:rPr lang="lv-LV" sz="2000" b="1" kern="1200" dirty="0"/>
            <a:t>precīzi mērķētam </a:t>
          </a:r>
          <a:r>
            <a:rPr lang="lv-LV" sz="2000" kern="1200" dirty="0"/>
            <a:t>un</a:t>
          </a:r>
          <a:r>
            <a:rPr lang="lv-LV" sz="2000" b="1" kern="1200" dirty="0"/>
            <a:t> pamatotam </a:t>
          </a:r>
          <a:r>
            <a:rPr lang="lv-LV" sz="2000" kern="1200" dirty="0"/>
            <a:t>nolūkā iegūt nepieciešamās ziņas par konkrēto personu, lai izvērtētu tās atbilstību cilvēku tirdzniecības upura tiesiskajam statusam;</a:t>
          </a:r>
        </a:p>
        <a:p>
          <a:pPr marL="228600" lvl="1" indent="-228600" algn="l" defTabSz="889000">
            <a:lnSpc>
              <a:spcPct val="90000"/>
            </a:lnSpc>
            <a:spcBef>
              <a:spcPct val="0"/>
            </a:spcBef>
            <a:spcAft>
              <a:spcPct val="15000"/>
            </a:spcAft>
            <a:buChar char="••"/>
          </a:pPr>
          <a:r>
            <a:rPr lang="lv-LV" sz="2000" kern="1200" dirty="0"/>
            <a:t>tā varētu būt jau iepriekš sagatavota veidlapa. </a:t>
          </a:r>
        </a:p>
      </dsp:txBody>
      <dsp:txXfrm rot="-5400000">
        <a:off x="3045936" y="138071"/>
        <a:ext cx="7331593" cy="2552229"/>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53B32D-A7E9-4512-ADBF-BC11B801A2FD}">
      <dsp:nvSpPr>
        <dsp:cNvPr id="0" name=""/>
        <dsp:cNvSpPr/>
      </dsp:nvSpPr>
      <dsp:spPr>
        <a:xfrm>
          <a:off x="1283" y="673807"/>
          <a:ext cx="5006206" cy="300372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lv-LV" sz="2500" kern="1200" dirty="0" smtClean="0"/>
            <a:t>Informāciju </a:t>
          </a:r>
          <a:r>
            <a:rPr lang="lv-LV" sz="2500" kern="1200" dirty="0"/>
            <a:t>par to, ka Valsts robežsardzes rīcībā ir ziņas par iespējamu cilvēku tirdzniecības upuri, sociālo pakalpojumu sniedzējs iegūtu no Valsts robežsardzes, kas, </a:t>
          </a:r>
          <a:r>
            <a:rPr lang="lv-LV" sz="2500" b="1" kern="1200" dirty="0"/>
            <a:t>neatklājot sīkākus datus par konkrēto personu</a:t>
          </a:r>
          <a:r>
            <a:rPr lang="lv-LV" sz="2500" kern="1200" dirty="0"/>
            <a:t>, vienkārši informē par šādu faktu. </a:t>
          </a:r>
        </a:p>
      </dsp:txBody>
      <dsp:txXfrm>
        <a:off x="1283" y="673807"/>
        <a:ext cx="5006206" cy="3003723"/>
      </dsp:txXfrm>
    </dsp:sp>
    <dsp:sp modelId="{60919C7F-A222-48D9-9CF9-D879E8ED9A3E}">
      <dsp:nvSpPr>
        <dsp:cNvPr id="0" name=""/>
        <dsp:cNvSpPr/>
      </dsp:nvSpPr>
      <dsp:spPr>
        <a:xfrm>
          <a:off x="5508110" y="673807"/>
          <a:ext cx="5006206" cy="300372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lv-LV" sz="2500" kern="1200"/>
            <a:t>Šo informāciju Valsts robežsardze sociālo pakalpojumu sniedzējam varētu sniegt arī telefoniski vai elektroniskajā sarakstē.</a:t>
          </a:r>
        </a:p>
      </dsp:txBody>
      <dsp:txXfrm>
        <a:off x="5508110" y="673807"/>
        <a:ext cx="5006206" cy="3003723"/>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D94C88-435D-4258-9D5F-8102DF13FBC3}">
      <dsp:nvSpPr>
        <dsp:cNvPr id="0" name=""/>
        <dsp:cNvSpPr/>
      </dsp:nvSpPr>
      <dsp:spPr>
        <a:xfrm rot="5400000">
          <a:off x="5410072" y="-1189323"/>
          <a:ext cx="3481070" cy="6729984"/>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lv-LV" sz="2000" b="1" kern="1200" dirty="0"/>
            <a:t>Godprātīgas</a:t>
          </a:r>
          <a:r>
            <a:rPr lang="lv-LV" sz="2000" kern="1200" dirty="0"/>
            <a:t> un </a:t>
          </a:r>
          <a:r>
            <a:rPr lang="lv-LV" sz="2000" b="1" kern="1200" dirty="0"/>
            <a:t>pārredzamas</a:t>
          </a:r>
          <a:r>
            <a:rPr lang="lv-LV" sz="2000" kern="1200" dirty="0"/>
            <a:t> datu apstrādes principi paredz, ka, datu subjekts jebkurā gadījumā būtu jāinformē par konkrēto datu apstrādi un tās nolūkiem. </a:t>
          </a:r>
        </a:p>
        <a:p>
          <a:pPr marL="228600" lvl="1" indent="-228600" algn="l" defTabSz="889000">
            <a:lnSpc>
              <a:spcPct val="90000"/>
            </a:lnSpc>
            <a:spcBef>
              <a:spcPct val="0"/>
            </a:spcBef>
            <a:spcAft>
              <a:spcPct val="15000"/>
            </a:spcAft>
            <a:buChar char="••"/>
          </a:pPr>
          <a:r>
            <a:rPr lang="lv-LV" sz="2000" kern="1200" dirty="0"/>
            <a:t>Savukārt atbilstoši datu </a:t>
          </a:r>
          <a:r>
            <a:rPr lang="lv-LV" sz="2000" b="1" kern="1200" dirty="0"/>
            <a:t>minimizēšanas</a:t>
          </a:r>
          <a:r>
            <a:rPr lang="lv-LV" sz="2000" kern="1200" dirty="0"/>
            <a:t> </a:t>
          </a:r>
          <a:r>
            <a:rPr lang="lv-LV" sz="2000" kern="1200" dirty="0" smtClean="0"/>
            <a:t>principam sniegtajām </a:t>
          </a:r>
          <a:r>
            <a:rPr lang="lv-LV" sz="2000" kern="1200" dirty="0"/>
            <a:t>ziņām sociālo pakalpojumu sniedzējam par iespējamu cilvēku tirdzniecības upuri jābūt </a:t>
          </a:r>
          <a:r>
            <a:rPr lang="lv-LV" sz="2000" b="1" kern="1200" dirty="0"/>
            <a:t>adekvātām, atbilstīgām </a:t>
          </a:r>
          <a:r>
            <a:rPr lang="lv-LV" sz="2000" kern="1200" dirty="0"/>
            <a:t>un jāietver tikai tas, kas nepieciešams apstrādes nolūkos.</a:t>
          </a:r>
        </a:p>
      </dsp:txBody>
      <dsp:txXfrm rot="-5400000">
        <a:off x="3785615" y="605066"/>
        <a:ext cx="6560052" cy="3141206"/>
      </dsp:txXfrm>
    </dsp:sp>
    <dsp:sp modelId="{184AE2C8-6473-4DDE-AC8C-96D47E9DFD31}">
      <dsp:nvSpPr>
        <dsp:cNvPr id="0" name=""/>
        <dsp:cNvSpPr/>
      </dsp:nvSpPr>
      <dsp:spPr>
        <a:xfrm>
          <a:off x="0" y="0"/>
          <a:ext cx="3785616" cy="4351338"/>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4790" tIns="112395" rIns="224790" bIns="112395" numCol="1" spcCol="1270" anchor="ctr" anchorCtr="0">
          <a:noAutofit/>
        </a:bodyPr>
        <a:lstStyle/>
        <a:p>
          <a:pPr lvl="0" algn="ctr" defTabSz="2622550">
            <a:lnSpc>
              <a:spcPct val="90000"/>
            </a:lnSpc>
            <a:spcBef>
              <a:spcPct val="0"/>
            </a:spcBef>
            <a:spcAft>
              <a:spcPct val="35000"/>
            </a:spcAft>
          </a:pPr>
          <a:r>
            <a:rPr lang="lv-LV" sz="5900" kern="1200" dirty="0"/>
            <a:t>Datu apstrādes principi</a:t>
          </a:r>
        </a:p>
      </dsp:txBody>
      <dsp:txXfrm>
        <a:off x="184799" y="184799"/>
        <a:ext cx="3416018" cy="398174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0FBC58-D7C5-4742-91C8-89EAFC77F88F}">
      <dsp:nvSpPr>
        <dsp:cNvPr id="0" name=""/>
        <dsp:cNvSpPr/>
      </dsp:nvSpPr>
      <dsp:spPr>
        <a:xfrm rot="5400000">
          <a:off x="5491015" y="-1134580"/>
          <a:ext cx="3719284" cy="6918265"/>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just" defTabSz="889000">
            <a:lnSpc>
              <a:spcPct val="90000"/>
            </a:lnSpc>
            <a:spcBef>
              <a:spcPct val="0"/>
            </a:spcBef>
            <a:spcAft>
              <a:spcPct val="15000"/>
            </a:spcAft>
            <a:buChar char="••"/>
          </a:pPr>
          <a:r>
            <a:rPr lang="lv-LV" sz="2000" kern="1200" dirty="0"/>
            <a:t>Sociālo pakalpojumu sniedzējam ir </a:t>
          </a:r>
          <a:r>
            <a:rPr lang="lv-LV" sz="2000" b="1" kern="1200" dirty="0"/>
            <a:t>deleģēts valsts uzdevums </a:t>
          </a:r>
          <a:r>
            <a:rPr lang="lv-LV" sz="2000" kern="1200" dirty="0"/>
            <a:t>sniegt cilvēku tirdzniecības upurim sociālās rehabilitācijas </a:t>
          </a:r>
          <a:r>
            <a:rPr lang="lv-LV" sz="2000" b="1" kern="1200" dirty="0"/>
            <a:t>pakalpojumus</a:t>
          </a:r>
          <a:r>
            <a:rPr lang="lv-LV" sz="2000" kern="1200" dirty="0"/>
            <a:t>, kā arī </a:t>
          </a:r>
          <a:r>
            <a:rPr lang="lv-LV" sz="2000" b="1" kern="1200" dirty="0"/>
            <a:t>atbalstu</a:t>
          </a:r>
          <a:r>
            <a:rPr lang="lv-LV" sz="2000" kern="1200" dirty="0"/>
            <a:t> saistībā ar uzsākto kriminālprocesu.</a:t>
          </a:r>
        </a:p>
        <a:p>
          <a:pPr marL="228600" lvl="1" indent="-228600" algn="just" defTabSz="889000">
            <a:lnSpc>
              <a:spcPct val="90000"/>
            </a:lnSpc>
            <a:spcBef>
              <a:spcPct val="0"/>
            </a:spcBef>
            <a:spcAft>
              <a:spcPct val="15000"/>
            </a:spcAft>
            <a:buChar char="••"/>
          </a:pPr>
          <a:r>
            <a:rPr lang="lv-LV" sz="2000" kern="1200" dirty="0"/>
            <a:t>Persona var tikt atzīta par cilvēku tirdzniecības upuri un saņemt sociālo rehabilitāciju ne tikai uz Valsts policijas procesuāla dokumenta pamata, bet arī, pamatojoties uz </a:t>
          </a:r>
          <a:r>
            <a:rPr lang="lv-LV" sz="2000" b="1" kern="1200" dirty="0"/>
            <a:t>sociālo pakalpojumu sniedzēja komisijas lēmumu</a:t>
          </a:r>
          <a:r>
            <a:rPr lang="lv-LV" sz="2000" kern="1200" dirty="0"/>
            <a:t>. </a:t>
          </a:r>
        </a:p>
        <a:p>
          <a:pPr marL="228600" lvl="1" indent="-228600" algn="just" defTabSz="889000">
            <a:lnSpc>
              <a:spcPct val="90000"/>
            </a:lnSpc>
            <a:spcBef>
              <a:spcPct val="0"/>
            </a:spcBef>
            <a:spcAft>
              <a:spcPct val="15000"/>
            </a:spcAft>
            <a:buChar char="••"/>
          </a:pPr>
          <a:r>
            <a:rPr lang="lv-LV" sz="2000" kern="1200" dirty="0"/>
            <a:t>Palīdzības sniegšana nav </a:t>
          </a:r>
          <a:r>
            <a:rPr lang="lv-LV" sz="2000" b="1" kern="1200" dirty="0"/>
            <a:t>primāri</a:t>
          </a:r>
          <a:r>
            <a:rPr lang="lv-LV" sz="2000" kern="1200" dirty="0"/>
            <a:t> atkarīga no Valsts policijas veiktajām procesuālajām darbībām, bet gan no sociālā pakalpojuma sniedzēja veiktā personas </a:t>
          </a:r>
          <a:r>
            <a:rPr lang="lv-LV" sz="2000" kern="1200" dirty="0" err="1"/>
            <a:t>izvērtējuma</a:t>
          </a:r>
          <a:r>
            <a:rPr lang="lv-LV" sz="2000" kern="1200" dirty="0"/>
            <a:t>. </a:t>
          </a:r>
        </a:p>
      </dsp:txBody>
      <dsp:txXfrm rot="-5400000">
        <a:off x="3891525" y="646470"/>
        <a:ext cx="6736705" cy="3356164"/>
      </dsp:txXfrm>
    </dsp:sp>
    <dsp:sp modelId="{06C3492B-554A-4651-B9E8-15A4AF782571}">
      <dsp:nvSpPr>
        <dsp:cNvPr id="0" name=""/>
        <dsp:cNvSpPr/>
      </dsp:nvSpPr>
      <dsp:spPr>
        <a:xfrm>
          <a:off x="0" y="0"/>
          <a:ext cx="3891524" cy="4649105"/>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lvl="0" algn="ctr" defTabSz="2889250">
            <a:lnSpc>
              <a:spcPct val="90000"/>
            </a:lnSpc>
            <a:spcBef>
              <a:spcPct val="0"/>
            </a:spcBef>
            <a:spcAft>
              <a:spcPct val="35000"/>
            </a:spcAft>
          </a:pPr>
          <a:r>
            <a:rPr lang="lv-LV" sz="6500" kern="1200" dirty="0"/>
            <a:t>Kāpēc tas ir svarīgi?</a:t>
          </a:r>
        </a:p>
      </dsp:txBody>
      <dsp:txXfrm>
        <a:off x="189969" y="189969"/>
        <a:ext cx="3511586" cy="426916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714222-56DA-4BDF-95B9-69B340E5FE1C}">
      <dsp:nvSpPr>
        <dsp:cNvPr id="0" name=""/>
        <dsp:cNvSpPr/>
      </dsp:nvSpPr>
      <dsp:spPr>
        <a:xfrm rot="5400000">
          <a:off x="-709198" y="709198"/>
          <a:ext cx="4727990" cy="3309593"/>
        </a:xfrm>
        <a:prstGeom prst="chevron">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lv-LV" sz="2300" kern="1200" dirty="0"/>
            <a:t>Tāpēc jāņem vērā atšķirīgās funkcijas, kur:</a:t>
          </a:r>
        </a:p>
      </dsp:txBody>
      <dsp:txXfrm rot="-5400000">
        <a:off x="1" y="1654797"/>
        <a:ext cx="3309593" cy="1418397"/>
      </dsp:txXfrm>
    </dsp:sp>
    <dsp:sp modelId="{B90A4054-3DE8-404B-9E55-3A5827AE6A76}">
      <dsp:nvSpPr>
        <dsp:cNvPr id="0" name=""/>
        <dsp:cNvSpPr/>
      </dsp:nvSpPr>
      <dsp:spPr>
        <a:xfrm rot="5400000">
          <a:off x="5375999" y="-2066406"/>
          <a:ext cx="3073194" cy="7206006"/>
        </a:xfrm>
        <a:prstGeom prst="round2Same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just" defTabSz="889000">
            <a:lnSpc>
              <a:spcPct val="90000"/>
            </a:lnSpc>
            <a:spcBef>
              <a:spcPct val="0"/>
            </a:spcBef>
            <a:spcAft>
              <a:spcPct val="15000"/>
            </a:spcAft>
            <a:buChar char="••"/>
          </a:pPr>
          <a:r>
            <a:rPr lang="lv-LV" sz="2000" kern="1200" dirty="0"/>
            <a:t>Valsts policijai galvenais uzdevums ir saukt pie atbildības vainīgās personas, bet</a:t>
          </a:r>
        </a:p>
        <a:p>
          <a:pPr marL="228600" lvl="1" indent="-228600" algn="just" defTabSz="889000">
            <a:lnSpc>
              <a:spcPct val="90000"/>
            </a:lnSpc>
            <a:spcBef>
              <a:spcPct val="0"/>
            </a:spcBef>
            <a:spcAft>
              <a:spcPct val="15000"/>
            </a:spcAft>
            <a:buChar char="••"/>
          </a:pPr>
          <a:r>
            <a:rPr lang="lv-LV" sz="2000" kern="1200" dirty="0"/>
            <a:t>pakalpojumu sniedzējs nodrošina sociālās rehabilitācijas pakalpojumu sniegšanu cilvēku tirdzniecībā cietušām personām.</a:t>
          </a:r>
        </a:p>
      </dsp:txBody>
      <dsp:txXfrm rot="-5400000">
        <a:off x="3309594" y="150020"/>
        <a:ext cx="7055985" cy="277315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B6A9DC-FE0E-4FEA-8E31-FAC4E5998352}">
      <dsp:nvSpPr>
        <dsp:cNvPr id="0" name=""/>
        <dsp:cNvSpPr/>
      </dsp:nvSpPr>
      <dsp:spPr>
        <a:xfrm rot="5400000">
          <a:off x="5410072" y="-1189323"/>
          <a:ext cx="3481070" cy="6729984"/>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just" defTabSz="889000">
            <a:lnSpc>
              <a:spcPct val="90000"/>
            </a:lnSpc>
            <a:spcBef>
              <a:spcPct val="0"/>
            </a:spcBef>
            <a:spcAft>
              <a:spcPct val="15000"/>
            </a:spcAft>
            <a:buChar char="••"/>
          </a:pPr>
          <a:r>
            <a:rPr lang="lv-LV" sz="2000" kern="1200" dirty="0"/>
            <a:t>Tomēr informācijas sniegšanā sociālo pakalpojumu sniedzējam atšķirībā no Valsts policijas, skatoties no datu aizsardzības viedokļa, nereti pastāv atšķirīga tiesību normu interpretācija par ziņu sniegšanas </a:t>
          </a:r>
          <a:r>
            <a:rPr lang="lv-LV" sz="2000" b="1" kern="1200" dirty="0"/>
            <a:t>tiesisko pamatu</a:t>
          </a:r>
          <a:r>
            <a:rPr lang="lv-LV" sz="2000" kern="1200" dirty="0"/>
            <a:t>.</a:t>
          </a:r>
        </a:p>
      </dsp:txBody>
      <dsp:txXfrm rot="-5400000">
        <a:off x="3785615" y="605066"/>
        <a:ext cx="6560052" cy="3141206"/>
      </dsp:txXfrm>
    </dsp:sp>
    <dsp:sp modelId="{E260BD52-1486-47D3-A4F3-C1FA9C213C64}">
      <dsp:nvSpPr>
        <dsp:cNvPr id="0" name=""/>
        <dsp:cNvSpPr/>
      </dsp:nvSpPr>
      <dsp:spPr>
        <a:xfrm>
          <a:off x="0" y="0"/>
          <a:ext cx="3785616" cy="4351338"/>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102870" rIns="205740" bIns="102870" numCol="1" spcCol="1270" anchor="ctr" anchorCtr="0">
          <a:noAutofit/>
        </a:bodyPr>
        <a:lstStyle/>
        <a:p>
          <a:pPr lvl="0" algn="ctr" defTabSz="2400300">
            <a:lnSpc>
              <a:spcPct val="90000"/>
            </a:lnSpc>
            <a:spcBef>
              <a:spcPct val="0"/>
            </a:spcBef>
            <a:spcAft>
              <a:spcPct val="35000"/>
            </a:spcAft>
          </a:pPr>
          <a:r>
            <a:rPr lang="lv-LV" sz="5400" kern="1200"/>
            <a:t>Ziņu sniegšanas tiesiskais pamats</a:t>
          </a:r>
        </a:p>
      </dsp:txBody>
      <dsp:txXfrm>
        <a:off x="184799" y="184799"/>
        <a:ext cx="3416018" cy="398174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8E70D0-4631-4F61-8CD8-D4ED14A58C1E}">
      <dsp:nvSpPr>
        <dsp:cNvPr id="0" name=""/>
        <dsp:cNvSpPr/>
      </dsp:nvSpPr>
      <dsp:spPr>
        <a:xfrm rot="5400000">
          <a:off x="-652700" y="652700"/>
          <a:ext cx="4351338" cy="3045936"/>
        </a:xfrm>
        <a:prstGeom prst="chevron">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lv-LV" sz="2500" kern="1200" dirty="0"/>
            <a:t>Šajā gadījumā jānorāda uz </a:t>
          </a:r>
          <a:r>
            <a:rPr lang="lv-LV" sz="2500" b="1" kern="1200" dirty="0"/>
            <a:t>diviem</a:t>
          </a:r>
          <a:r>
            <a:rPr lang="lv-LV" sz="2500" kern="1200" dirty="0"/>
            <a:t> iespējamiem rīcības modeļiem:</a:t>
          </a:r>
        </a:p>
      </dsp:txBody>
      <dsp:txXfrm rot="-5400000">
        <a:off x="1" y="1522967"/>
        <a:ext cx="3045936" cy="1305402"/>
      </dsp:txXfrm>
    </dsp:sp>
    <dsp:sp modelId="{1E64D9A6-E3D7-4B57-BD6D-9BF74C125E8A}">
      <dsp:nvSpPr>
        <dsp:cNvPr id="0" name=""/>
        <dsp:cNvSpPr/>
      </dsp:nvSpPr>
      <dsp:spPr>
        <a:xfrm rot="5400000">
          <a:off x="5366583" y="-2320646"/>
          <a:ext cx="2828369" cy="7469663"/>
        </a:xfrm>
        <a:prstGeom prst="round2Same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just" defTabSz="889000">
            <a:lnSpc>
              <a:spcPct val="90000"/>
            </a:lnSpc>
            <a:spcBef>
              <a:spcPct val="0"/>
            </a:spcBef>
            <a:spcAft>
              <a:spcPct val="15000"/>
            </a:spcAft>
            <a:buChar char="••"/>
          </a:pPr>
          <a:r>
            <a:rPr lang="lv-LV" sz="2000" kern="1200" dirty="0"/>
            <a:t>Saskaņā ar Vispārīgās datu aizsardzības regulas 6. panta 1. punkta d) apakšpunktu apstrāde ir likumīga, ja tā ir vajadzīga, lai aizsargātu datu subjekta vai citas fiziskas personas </a:t>
          </a:r>
          <a:r>
            <a:rPr lang="lv-LV" sz="2000" b="1" kern="1200" dirty="0"/>
            <a:t>vitālas intereses.</a:t>
          </a:r>
          <a:endParaRPr lang="lv-LV" sz="2000" kern="1200" dirty="0"/>
        </a:p>
      </dsp:txBody>
      <dsp:txXfrm rot="-5400000">
        <a:off x="3045936" y="138071"/>
        <a:ext cx="7331593" cy="255222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899B52-38D7-4C5A-BA5B-0F0D46485025}">
      <dsp:nvSpPr>
        <dsp:cNvPr id="0" name=""/>
        <dsp:cNvSpPr/>
      </dsp:nvSpPr>
      <dsp:spPr>
        <a:xfrm>
          <a:off x="716690" y="66447"/>
          <a:ext cx="9082218" cy="76732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lv-LV" sz="3200" kern="1200" dirty="0"/>
            <a:t>Šajā sakarā jāuzsver, ka:</a:t>
          </a:r>
        </a:p>
      </dsp:txBody>
      <dsp:txXfrm>
        <a:off x="754147" y="103904"/>
        <a:ext cx="9007304" cy="692406"/>
      </dsp:txXfrm>
    </dsp:sp>
    <dsp:sp modelId="{CAC2DEEA-A083-42F7-AB71-C656F96BD867}">
      <dsp:nvSpPr>
        <dsp:cNvPr id="0" name=""/>
        <dsp:cNvSpPr/>
      </dsp:nvSpPr>
      <dsp:spPr>
        <a:xfrm>
          <a:off x="519891" y="833767"/>
          <a:ext cx="9475817" cy="39296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40640" rIns="227584" bIns="40640" numCol="1" spcCol="1270" anchor="t" anchorCtr="0">
          <a:noAutofit/>
        </a:bodyPr>
        <a:lstStyle/>
        <a:p>
          <a:pPr marL="228600" lvl="1" indent="-228600" algn="just" defTabSz="1111250">
            <a:lnSpc>
              <a:spcPct val="90000"/>
            </a:lnSpc>
            <a:spcBef>
              <a:spcPct val="0"/>
            </a:spcBef>
            <a:spcAft>
              <a:spcPct val="20000"/>
            </a:spcAft>
            <a:buChar char="••"/>
          </a:pPr>
          <a:r>
            <a:rPr lang="lv-LV" sz="2500" kern="1200" dirty="0"/>
            <a:t>cilvēku tirdzniecība ir viens no </a:t>
          </a:r>
          <a:r>
            <a:rPr lang="lv-LV" sz="2500" b="1" kern="1200" dirty="0"/>
            <a:t>smagākajiem cilvēktiesību pārkāpumiem</a:t>
          </a:r>
          <a:r>
            <a:rPr lang="lv-LV" sz="2500" kern="1200" dirty="0"/>
            <a:t> un kā noziegums ir ļoti komplicēts un sarežģīts, jo tajā tieši tiek ievainota paša cilvēka būtība un tam piemītošās brīvības;</a:t>
          </a:r>
        </a:p>
        <a:p>
          <a:pPr marL="228600" lvl="1" indent="-228600" algn="just" defTabSz="1111250">
            <a:lnSpc>
              <a:spcPct val="90000"/>
            </a:lnSpc>
            <a:spcBef>
              <a:spcPct val="0"/>
            </a:spcBef>
            <a:spcAft>
              <a:spcPct val="20000"/>
            </a:spcAft>
            <a:buChar char="••"/>
          </a:pPr>
          <a:r>
            <a:rPr lang="lv-LV" sz="2500" kern="1200" dirty="0"/>
            <a:t>persona, par kuru pastāv </a:t>
          </a:r>
          <a:r>
            <a:rPr lang="lv-LV" sz="2500" b="1" kern="1200" dirty="0"/>
            <a:t>pamatotas aizdomas</a:t>
          </a:r>
          <a:r>
            <a:rPr lang="lv-LV" sz="2500" kern="1200" dirty="0"/>
            <a:t>, ka tā ir cilvēku tirdzniecības upuris, pati to var neapzināties vai uz baiļu pamata noklusēt. </a:t>
          </a:r>
          <a:endParaRPr lang="lv-LV" sz="2500" kern="1200" dirty="0">
            <a:solidFill>
              <a:srgbClr val="FF0000"/>
            </a:solidFill>
          </a:endParaRPr>
        </a:p>
      </dsp:txBody>
      <dsp:txXfrm>
        <a:off x="519891" y="833767"/>
        <a:ext cx="9475817" cy="3929603"/>
      </dsp:txXfrm>
    </dsp:sp>
  </dsp:spTree>
</dsp:drawing>
</file>

<file path=ppt/diagrams/layout1.xml><?xml version="1.0" encoding="utf-8"?>
<dgm:layoutDef xmlns:dgm="http://schemas.openxmlformats.org/drawingml/2006/diagram" xmlns:a="http://schemas.openxmlformats.org/drawingml/2006/main" uniqueId="urn:microsoft.com/office/officeart/2005/8/layout/architecture">
  <dgm:title val="Architecture Layout"/>
  <dgm:desc val="Use to show hierarchical relationships that build from the bottom up. This layout works well for showing architectural components or objects that build on other objects."/>
  <dgm:catLst>
    <dgm:cat type="hierarchy" pri="4500"/>
    <dgm:cat type="list" pri="24500"/>
    <dgm:cat type="relationship" pri="10500"/>
    <dgm:cat type="officeonline" pri="7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b"/>
        </dgm:alg>
      </dgm:if>
      <dgm:else name="Name3">
        <dgm:alg type="lin">
          <dgm:param type="linDir" val="fromR"/>
          <dgm:param type="nodeVertAlign" val="b"/>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B"/>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b"/>
              </dgm:alg>
            </dgm:if>
            <dgm:else name="Name1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B"/>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b"/>
                    </dgm:alg>
                  </dgm:if>
                  <dgm:else name="Name17">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B"/>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b"/>
                          </dgm:alg>
                        </dgm:if>
                        <dgm:else name="Name24">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B"/>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b"/>
                                </dgm:alg>
                              </dgm:if>
                              <dgm:else name="Name3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0.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71B801-9CB2-4F06-B0FA-2E3CABCA3F49}" type="datetimeFigureOut">
              <a:rPr lang="lv-LV" smtClean="0"/>
              <a:t>2020.11.16.</a:t>
            </a:fld>
            <a:endParaRPr lang="lv-LV"/>
          </a:p>
        </p:txBody>
      </p:sp>
      <p:sp>
        <p:nvSpPr>
          <p:cNvPr id="4" name="Slaida attēla vietturi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Piezīmju vietturi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6" name="Kājenes vietturis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aida numura vietturis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B06056-7F4C-4904-8256-9A65BB6A14B4}" type="slidenum">
              <a:rPr lang="lv-LV" smtClean="0"/>
              <a:t>‹#›</a:t>
            </a:fld>
            <a:endParaRPr lang="lv-LV"/>
          </a:p>
        </p:txBody>
      </p:sp>
    </p:spTree>
    <p:extLst>
      <p:ext uri="{BB962C8B-B14F-4D97-AF65-F5344CB8AC3E}">
        <p14:creationId xmlns:p14="http://schemas.microsoft.com/office/powerpoint/2010/main" val="6823787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lv-LV" dirty="0"/>
          </a:p>
        </p:txBody>
      </p:sp>
      <p:sp>
        <p:nvSpPr>
          <p:cNvPr id="4" name="Slaida numura vietturis 3"/>
          <p:cNvSpPr>
            <a:spLocks noGrp="1"/>
          </p:cNvSpPr>
          <p:nvPr>
            <p:ph type="sldNum" sz="quarter" idx="5"/>
          </p:nvPr>
        </p:nvSpPr>
        <p:spPr/>
        <p:txBody>
          <a:bodyPr/>
          <a:lstStyle/>
          <a:p>
            <a:fld id="{3AB06056-7F4C-4904-8256-9A65BB6A14B4}" type="slidenum">
              <a:rPr lang="lv-LV" smtClean="0"/>
              <a:t>2</a:t>
            </a:fld>
            <a:endParaRPr lang="lv-LV"/>
          </a:p>
        </p:txBody>
      </p:sp>
    </p:spTree>
    <p:extLst>
      <p:ext uri="{BB962C8B-B14F-4D97-AF65-F5344CB8AC3E}">
        <p14:creationId xmlns:p14="http://schemas.microsoft.com/office/powerpoint/2010/main" val="9850401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algn="just"/>
            <a:endParaRPr lang="lv-LV" sz="1200" kern="1200" dirty="0">
              <a:solidFill>
                <a:schemeClr val="tx1"/>
              </a:solidFill>
              <a:effectLst/>
              <a:latin typeface="+mn-lt"/>
              <a:ea typeface="+mn-ea"/>
              <a:cs typeface="+mn-cs"/>
            </a:endParaRPr>
          </a:p>
        </p:txBody>
      </p:sp>
      <p:sp>
        <p:nvSpPr>
          <p:cNvPr id="4" name="Slaida numura vietturis 3"/>
          <p:cNvSpPr>
            <a:spLocks noGrp="1"/>
          </p:cNvSpPr>
          <p:nvPr>
            <p:ph type="sldNum" sz="quarter" idx="5"/>
          </p:nvPr>
        </p:nvSpPr>
        <p:spPr/>
        <p:txBody>
          <a:bodyPr/>
          <a:lstStyle/>
          <a:p>
            <a:fld id="{3AB06056-7F4C-4904-8256-9A65BB6A14B4}" type="slidenum">
              <a:rPr lang="lv-LV" smtClean="0"/>
              <a:t>11</a:t>
            </a:fld>
            <a:endParaRPr lang="lv-LV"/>
          </a:p>
        </p:txBody>
      </p:sp>
    </p:spTree>
    <p:extLst>
      <p:ext uri="{BB962C8B-B14F-4D97-AF65-F5344CB8AC3E}">
        <p14:creationId xmlns:p14="http://schemas.microsoft.com/office/powerpoint/2010/main" val="30229805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sz="1200" kern="1200" dirty="0">
              <a:solidFill>
                <a:schemeClr val="tx1"/>
              </a:solidFill>
              <a:effectLst/>
              <a:latin typeface="+mn-lt"/>
              <a:ea typeface="+mn-ea"/>
              <a:cs typeface="+mn-cs"/>
            </a:endParaRPr>
          </a:p>
        </p:txBody>
      </p:sp>
      <p:sp>
        <p:nvSpPr>
          <p:cNvPr id="4" name="Slaida numura vietturis 3"/>
          <p:cNvSpPr>
            <a:spLocks noGrp="1"/>
          </p:cNvSpPr>
          <p:nvPr>
            <p:ph type="sldNum" sz="quarter" idx="5"/>
          </p:nvPr>
        </p:nvSpPr>
        <p:spPr/>
        <p:txBody>
          <a:bodyPr/>
          <a:lstStyle/>
          <a:p>
            <a:fld id="{3AB06056-7F4C-4904-8256-9A65BB6A14B4}" type="slidenum">
              <a:rPr lang="lv-LV" smtClean="0"/>
              <a:t>12</a:t>
            </a:fld>
            <a:endParaRPr lang="lv-LV"/>
          </a:p>
        </p:txBody>
      </p:sp>
    </p:spTree>
    <p:extLst>
      <p:ext uri="{BB962C8B-B14F-4D97-AF65-F5344CB8AC3E}">
        <p14:creationId xmlns:p14="http://schemas.microsoft.com/office/powerpoint/2010/main" val="3191728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lv-LV" sz="1200" kern="1200" dirty="0">
              <a:solidFill>
                <a:schemeClr val="tx1"/>
              </a:solidFill>
              <a:effectLst/>
              <a:latin typeface="+mn-lt"/>
              <a:ea typeface="+mn-ea"/>
              <a:cs typeface="+mn-cs"/>
            </a:endParaRPr>
          </a:p>
        </p:txBody>
      </p:sp>
      <p:sp>
        <p:nvSpPr>
          <p:cNvPr id="4" name="Slaida numura vietturis 3"/>
          <p:cNvSpPr>
            <a:spLocks noGrp="1"/>
          </p:cNvSpPr>
          <p:nvPr>
            <p:ph type="sldNum" sz="quarter" idx="5"/>
          </p:nvPr>
        </p:nvSpPr>
        <p:spPr/>
        <p:txBody>
          <a:bodyPr/>
          <a:lstStyle/>
          <a:p>
            <a:fld id="{3AB06056-7F4C-4904-8256-9A65BB6A14B4}" type="slidenum">
              <a:rPr lang="lv-LV" smtClean="0"/>
              <a:t>13</a:t>
            </a:fld>
            <a:endParaRPr lang="lv-LV"/>
          </a:p>
        </p:txBody>
      </p:sp>
    </p:spTree>
    <p:extLst>
      <p:ext uri="{BB962C8B-B14F-4D97-AF65-F5344CB8AC3E}">
        <p14:creationId xmlns:p14="http://schemas.microsoft.com/office/powerpoint/2010/main" val="5167766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sz="1200" kern="1200" dirty="0">
              <a:solidFill>
                <a:schemeClr val="tx1"/>
              </a:solidFill>
              <a:effectLst/>
              <a:latin typeface="+mn-lt"/>
              <a:ea typeface="+mn-ea"/>
              <a:cs typeface="+mn-cs"/>
            </a:endParaRPr>
          </a:p>
        </p:txBody>
      </p:sp>
      <p:sp>
        <p:nvSpPr>
          <p:cNvPr id="4" name="Slaida numura vietturis 3"/>
          <p:cNvSpPr>
            <a:spLocks noGrp="1"/>
          </p:cNvSpPr>
          <p:nvPr>
            <p:ph type="sldNum" sz="quarter" idx="5"/>
          </p:nvPr>
        </p:nvSpPr>
        <p:spPr/>
        <p:txBody>
          <a:bodyPr/>
          <a:lstStyle/>
          <a:p>
            <a:fld id="{3AB06056-7F4C-4904-8256-9A65BB6A14B4}" type="slidenum">
              <a:rPr lang="lv-LV" smtClean="0"/>
              <a:t>14</a:t>
            </a:fld>
            <a:endParaRPr lang="lv-LV"/>
          </a:p>
        </p:txBody>
      </p:sp>
    </p:spTree>
    <p:extLst>
      <p:ext uri="{BB962C8B-B14F-4D97-AF65-F5344CB8AC3E}">
        <p14:creationId xmlns:p14="http://schemas.microsoft.com/office/powerpoint/2010/main" val="39206977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lv-LV" sz="1200" kern="1200" dirty="0">
              <a:solidFill>
                <a:schemeClr val="tx1"/>
              </a:solidFill>
              <a:effectLst/>
              <a:latin typeface="+mn-lt"/>
              <a:ea typeface="+mn-ea"/>
              <a:cs typeface="+mn-cs"/>
            </a:endParaRPr>
          </a:p>
        </p:txBody>
      </p:sp>
      <p:sp>
        <p:nvSpPr>
          <p:cNvPr id="4" name="Slaida numura vietturis 3"/>
          <p:cNvSpPr>
            <a:spLocks noGrp="1"/>
          </p:cNvSpPr>
          <p:nvPr>
            <p:ph type="sldNum" sz="quarter" idx="5"/>
          </p:nvPr>
        </p:nvSpPr>
        <p:spPr/>
        <p:txBody>
          <a:bodyPr/>
          <a:lstStyle/>
          <a:p>
            <a:fld id="{3AB06056-7F4C-4904-8256-9A65BB6A14B4}" type="slidenum">
              <a:rPr lang="lv-LV" smtClean="0"/>
              <a:t>15</a:t>
            </a:fld>
            <a:endParaRPr lang="lv-LV"/>
          </a:p>
        </p:txBody>
      </p:sp>
    </p:spTree>
    <p:extLst>
      <p:ext uri="{BB962C8B-B14F-4D97-AF65-F5344CB8AC3E}">
        <p14:creationId xmlns:p14="http://schemas.microsoft.com/office/powerpoint/2010/main" val="29720401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lv-LV" sz="1200" kern="1200" dirty="0">
              <a:solidFill>
                <a:schemeClr val="tx1"/>
              </a:solidFill>
              <a:effectLst/>
              <a:latin typeface="+mn-lt"/>
              <a:ea typeface="+mn-ea"/>
              <a:cs typeface="+mn-cs"/>
            </a:endParaRPr>
          </a:p>
        </p:txBody>
      </p:sp>
      <p:sp>
        <p:nvSpPr>
          <p:cNvPr id="4" name="Slaida numura vietturis 3"/>
          <p:cNvSpPr>
            <a:spLocks noGrp="1"/>
          </p:cNvSpPr>
          <p:nvPr>
            <p:ph type="sldNum" sz="quarter" idx="5"/>
          </p:nvPr>
        </p:nvSpPr>
        <p:spPr/>
        <p:txBody>
          <a:bodyPr/>
          <a:lstStyle/>
          <a:p>
            <a:fld id="{3AB06056-7F4C-4904-8256-9A65BB6A14B4}" type="slidenum">
              <a:rPr lang="lv-LV" smtClean="0"/>
              <a:t>16</a:t>
            </a:fld>
            <a:endParaRPr lang="lv-LV"/>
          </a:p>
        </p:txBody>
      </p:sp>
    </p:spTree>
    <p:extLst>
      <p:ext uri="{BB962C8B-B14F-4D97-AF65-F5344CB8AC3E}">
        <p14:creationId xmlns:p14="http://schemas.microsoft.com/office/powerpoint/2010/main" val="24708458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lv-LV" dirty="0"/>
          </a:p>
        </p:txBody>
      </p:sp>
      <p:sp>
        <p:nvSpPr>
          <p:cNvPr id="4" name="Slaida numura vietturis 3"/>
          <p:cNvSpPr>
            <a:spLocks noGrp="1"/>
          </p:cNvSpPr>
          <p:nvPr>
            <p:ph type="sldNum" sz="quarter" idx="5"/>
          </p:nvPr>
        </p:nvSpPr>
        <p:spPr/>
        <p:txBody>
          <a:bodyPr/>
          <a:lstStyle/>
          <a:p>
            <a:fld id="{3AB06056-7F4C-4904-8256-9A65BB6A14B4}" type="slidenum">
              <a:rPr lang="lv-LV" smtClean="0"/>
              <a:t>17</a:t>
            </a:fld>
            <a:endParaRPr lang="lv-LV"/>
          </a:p>
        </p:txBody>
      </p:sp>
    </p:spTree>
    <p:extLst>
      <p:ext uri="{BB962C8B-B14F-4D97-AF65-F5344CB8AC3E}">
        <p14:creationId xmlns:p14="http://schemas.microsoft.com/office/powerpoint/2010/main" val="5771566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lv-LV" dirty="0"/>
          </a:p>
        </p:txBody>
      </p:sp>
      <p:sp>
        <p:nvSpPr>
          <p:cNvPr id="4" name="Slaida numura vietturis 3"/>
          <p:cNvSpPr>
            <a:spLocks noGrp="1"/>
          </p:cNvSpPr>
          <p:nvPr>
            <p:ph type="sldNum" sz="quarter" idx="5"/>
          </p:nvPr>
        </p:nvSpPr>
        <p:spPr/>
        <p:txBody>
          <a:bodyPr/>
          <a:lstStyle/>
          <a:p>
            <a:fld id="{3AB06056-7F4C-4904-8256-9A65BB6A14B4}" type="slidenum">
              <a:rPr lang="lv-LV" smtClean="0"/>
              <a:t>18</a:t>
            </a:fld>
            <a:endParaRPr lang="lv-LV"/>
          </a:p>
        </p:txBody>
      </p:sp>
    </p:spTree>
    <p:extLst>
      <p:ext uri="{BB962C8B-B14F-4D97-AF65-F5344CB8AC3E}">
        <p14:creationId xmlns:p14="http://schemas.microsoft.com/office/powerpoint/2010/main" val="25082126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lv-LV" sz="1200" kern="1200" dirty="0">
              <a:solidFill>
                <a:schemeClr val="tx1"/>
              </a:solidFill>
              <a:effectLst/>
              <a:latin typeface="+mn-lt"/>
              <a:ea typeface="+mn-ea"/>
              <a:cs typeface="+mn-cs"/>
            </a:endParaRPr>
          </a:p>
        </p:txBody>
      </p:sp>
      <p:sp>
        <p:nvSpPr>
          <p:cNvPr id="4" name="Slaida numura vietturis 3"/>
          <p:cNvSpPr>
            <a:spLocks noGrp="1"/>
          </p:cNvSpPr>
          <p:nvPr>
            <p:ph type="sldNum" sz="quarter" idx="5"/>
          </p:nvPr>
        </p:nvSpPr>
        <p:spPr/>
        <p:txBody>
          <a:bodyPr/>
          <a:lstStyle/>
          <a:p>
            <a:fld id="{3AB06056-7F4C-4904-8256-9A65BB6A14B4}" type="slidenum">
              <a:rPr lang="lv-LV" smtClean="0"/>
              <a:t>19</a:t>
            </a:fld>
            <a:endParaRPr lang="lv-LV"/>
          </a:p>
        </p:txBody>
      </p:sp>
    </p:spTree>
    <p:extLst>
      <p:ext uri="{BB962C8B-B14F-4D97-AF65-F5344CB8AC3E}">
        <p14:creationId xmlns:p14="http://schemas.microsoft.com/office/powerpoint/2010/main" val="4172416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lv-LV" sz="1200" kern="1200" dirty="0">
              <a:solidFill>
                <a:schemeClr val="tx1"/>
              </a:solidFill>
              <a:effectLst/>
              <a:latin typeface="+mn-lt"/>
              <a:ea typeface="+mn-ea"/>
              <a:cs typeface="+mn-cs"/>
            </a:endParaRPr>
          </a:p>
        </p:txBody>
      </p:sp>
      <p:sp>
        <p:nvSpPr>
          <p:cNvPr id="4" name="Slaida numura vietturis 3"/>
          <p:cNvSpPr>
            <a:spLocks noGrp="1"/>
          </p:cNvSpPr>
          <p:nvPr>
            <p:ph type="sldNum" sz="quarter" idx="5"/>
          </p:nvPr>
        </p:nvSpPr>
        <p:spPr/>
        <p:txBody>
          <a:bodyPr/>
          <a:lstStyle/>
          <a:p>
            <a:fld id="{3AB06056-7F4C-4904-8256-9A65BB6A14B4}" type="slidenum">
              <a:rPr lang="lv-LV" smtClean="0"/>
              <a:t>20</a:t>
            </a:fld>
            <a:endParaRPr lang="lv-LV"/>
          </a:p>
        </p:txBody>
      </p:sp>
    </p:spTree>
    <p:extLst>
      <p:ext uri="{BB962C8B-B14F-4D97-AF65-F5344CB8AC3E}">
        <p14:creationId xmlns:p14="http://schemas.microsoft.com/office/powerpoint/2010/main" val="24619726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lv-LV" dirty="0"/>
          </a:p>
        </p:txBody>
      </p:sp>
      <p:sp>
        <p:nvSpPr>
          <p:cNvPr id="4" name="Slaida numura vietturis 3"/>
          <p:cNvSpPr>
            <a:spLocks noGrp="1"/>
          </p:cNvSpPr>
          <p:nvPr>
            <p:ph type="sldNum" sz="quarter" idx="5"/>
          </p:nvPr>
        </p:nvSpPr>
        <p:spPr/>
        <p:txBody>
          <a:bodyPr/>
          <a:lstStyle/>
          <a:p>
            <a:fld id="{3AB06056-7F4C-4904-8256-9A65BB6A14B4}" type="slidenum">
              <a:rPr lang="lv-LV" smtClean="0"/>
              <a:t>3</a:t>
            </a:fld>
            <a:endParaRPr lang="lv-LV"/>
          </a:p>
        </p:txBody>
      </p:sp>
    </p:spTree>
    <p:extLst>
      <p:ext uri="{BB962C8B-B14F-4D97-AF65-F5344CB8AC3E}">
        <p14:creationId xmlns:p14="http://schemas.microsoft.com/office/powerpoint/2010/main" val="2661366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lv-LV" sz="1200" kern="1200" dirty="0">
              <a:solidFill>
                <a:schemeClr val="tx1"/>
              </a:solidFill>
              <a:effectLst/>
              <a:latin typeface="+mn-lt"/>
              <a:ea typeface="+mn-ea"/>
              <a:cs typeface="+mn-cs"/>
            </a:endParaRPr>
          </a:p>
        </p:txBody>
      </p:sp>
      <p:sp>
        <p:nvSpPr>
          <p:cNvPr id="4" name="Slaida numura vietturis 3"/>
          <p:cNvSpPr>
            <a:spLocks noGrp="1"/>
          </p:cNvSpPr>
          <p:nvPr>
            <p:ph type="sldNum" sz="quarter" idx="5"/>
          </p:nvPr>
        </p:nvSpPr>
        <p:spPr/>
        <p:txBody>
          <a:bodyPr/>
          <a:lstStyle/>
          <a:p>
            <a:fld id="{3AB06056-7F4C-4904-8256-9A65BB6A14B4}" type="slidenum">
              <a:rPr lang="lv-LV" smtClean="0"/>
              <a:t>21</a:t>
            </a:fld>
            <a:endParaRPr lang="lv-LV"/>
          </a:p>
        </p:txBody>
      </p:sp>
    </p:spTree>
    <p:extLst>
      <p:ext uri="{BB962C8B-B14F-4D97-AF65-F5344CB8AC3E}">
        <p14:creationId xmlns:p14="http://schemas.microsoft.com/office/powerpoint/2010/main" val="19422366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lv-LV" sz="1200" kern="1200" dirty="0">
              <a:solidFill>
                <a:schemeClr val="tx1"/>
              </a:solidFill>
              <a:effectLst/>
              <a:latin typeface="+mn-lt"/>
              <a:ea typeface="+mn-ea"/>
              <a:cs typeface="+mn-cs"/>
            </a:endParaRPr>
          </a:p>
        </p:txBody>
      </p:sp>
      <p:sp>
        <p:nvSpPr>
          <p:cNvPr id="4" name="Slaida numura vietturis 3"/>
          <p:cNvSpPr>
            <a:spLocks noGrp="1"/>
          </p:cNvSpPr>
          <p:nvPr>
            <p:ph type="sldNum" sz="quarter" idx="5"/>
          </p:nvPr>
        </p:nvSpPr>
        <p:spPr/>
        <p:txBody>
          <a:bodyPr/>
          <a:lstStyle/>
          <a:p>
            <a:fld id="{3AB06056-7F4C-4904-8256-9A65BB6A14B4}" type="slidenum">
              <a:rPr lang="lv-LV" smtClean="0"/>
              <a:t>22</a:t>
            </a:fld>
            <a:endParaRPr lang="lv-LV"/>
          </a:p>
        </p:txBody>
      </p:sp>
    </p:spTree>
    <p:extLst>
      <p:ext uri="{BB962C8B-B14F-4D97-AF65-F5344CB8AC3E}">
        <p14:creationId xmlns:p14="http://schemas.microsoft.com/office/powerpoint/2010/main" val="33812261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lv-LV" sz="1200" kern="1200" dirty="0">
              <a:solidFill>
                <a:schemeClr val="tx1"/>
              </a:solidFill>
              <a:effectLst/>
              <a:latin typeface="+mn-lt"/>
              <a:ea typeface="+mn-ea"/>
              <a:cs typeface="+mn-cs"/>
            </a:endParaRPr>
          </a:p>
        </p:txBody>
      </p:sp>
      <p:sp>
        <p:nvSpPr>
          <p:cNvPr id="4" name="Slaida numura vietturis 3"/>
          <p:cNvSpPr>
            <a:spLocks noGrp="1"/>
          </p:cNvSpPr>
          <p:nvPr>
            <p:ph type="sldNum" sz="quarter" idx="5"/>
          </p:nvPr>
        </p:nvSpPr>
        <p:spPr/>
        <p:txBody>
          <a:bodyPr/>
          <a:lstStyle/>
          <a:p>
            <a:fld id="{3AB06056-7F4C-4904-8256-9A65BB6A14B4}" type="slidenum">
              <a:rPr lang="lv-LV" smtClean="0"/>
              <a:t>23</a:t>
            </a:fld>
            <a:endParaRPr lang="lv-LV"/>
          </a:p>
        </p:txBody>
      </p:sp>
    </p:spTree>
    <p:extLst>
      <p:ext uri="{BB962C8B-B14F-4D97-AF65-F5344CB8AC3E}">
        <p14:creationId xmlns:p14="http://schemas.microsoft.com/office/powerpoint/2010/main" val="40311862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lv-LV" sz="1200" kern="1200" dirty="0">
              <a:solidFill>
                <a:schemeClr val="tx1"/>
              </a:solidFill>
              <a:effectLst/>
              <a:latin typeface="+mn-lt"/>
              <a:ea typeface="+mn-ea"/>
              <a:cs typeface="+mn-cs"/>
            </a:endParaRPr>
          </a:p>
        </p:txBody>
      </p:sp>
      <p:sp>
        <p:nvSpPr>
          <p:cNvPr id="4" name="Slaida numura vietturis 3"/>
          <p:cNvSpPr>
            <a:spLocks noGrp="1"/>
          </p:cNvSpPr>
          <p:nvPr>
            <p:ph type="sldNum" sz="quarter" idx="5"/>
          </p:nvPr>
        </p:nvSpPr>
        <p:spPr/>
        <p:txBody>
          <a:bodyPr/>
          <a:lstStyle/>
          <a:p>
            <a:fld id="{3AB06056-7F4C-4904-8256-9A65BB6A14B4}" type="slidenum">
              <a:rPr lang="lv-LV" smtClean="0"/>
              <a:t>24</a:t>
            </a:fld>
            <a:endParaRPr lang="lv-LV"/>
          </a:p>
        </p:txBody>
      </p:sp>
    </p:spTree>
    <p:extLst>
      <p:ext uri="{BB962C8B-B14F-4D97-AF65-F5344CB8AC3E}">
        <p14:creationId xmlns:p14="http://schemas.microsoft.com/office/powerpoint/2010/main" val="29544057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lv-LV" sz="1200" kern="1200" dirty="0">
              <a:solidFill>
                <a:schemeClr val="tx1"/>
              </a:solidFill>
              <a:effectLst/>
              <a:latin typeface="+mn-lt"/>
              <a:ea typeface="+mn-ea"/>
              <a:cs typeface="+mn-cs"/>
            </a:endParaRPr>
          </a:p>
        </p:txBody>
      </p:sp>
      <p:sp>
        <p:nvSpPr>
          <p:cNvPr id="4" name="Slaida numura vietturis 3"/>
          <p:cNvSpPr>
            <a:spLocks noGrp="1"/>
          </p:cNvSpPr>
          <p:nvPr>
            <p:ph type="sldNum" sz="quarter" idx="5"/>
          </p:nvPr>
        </p:nvSpPr>
        <p:spPr/>
        <p:txBody>
          <a:bodyPr/>
          <a:lstStyle/>
          <a:p>
            <a:fld id="{3AB06056-7F4C-4904-8256-9A65BB6A14B4}" type="slidenum">
              <a:rPr lang="lv-LV" smtClean="0"/>
              <a:t>25</a:t>
            </a:fld>
            <a:endParaRPr lang="lv-LV"/>
          </a:p>
        </p:txBody>
      </p:sp>
    </p:spTree>
    <p:extLst>
      <p:ext uri="{BB962C8B-B14F-4D97-AF65-F5344CB8AC3E}">
        <p14:creationId xmlns:p14="http://schemas.microsoft.com/office/powerpoint/2010/main" val="39704634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lv-LV" sz="1200" kern="1200" dirty="0">
              <a:solidFill>
                <a:schemeClr val="tx1"/>
              </a:solidFill>
              <a:effectLst/>
              <a:latin typeface="+mn-lt"/>
              <a:ea typeface="+mn-ea"/>
              <a:cs typeface="+mn-cs"/>
            </a:endParaRPr>
          </a:p>
        </p:txBody>
      </p:sp>
      <p:sp>
        <p:nvSpPr>
          <p:cNvPr id="4" name="Slaida numura vietturis 3"/>
          <p:cNvSpPr>
            <a:spLocks noGrp="1"/>
          </p:cNvSpPr>
          <p:nvPr>
            <p:ph type="sldNum" sz="quarter" idx="5"/>
          </p:nvPr>
        </p:nvSpPr>
        <p:spPr/>
        <p:txBody>
          <a:bodyPr/>
          <a:lstStyle/>
          <a:p>
            <a:fld id="{3AB06056-7F4C-4904-8256-9A65BB6A14B4}" type="slidenum">
              <a:rPr lang="lv-LV" smtClean="0"/>
              <a:t>26</a:t>
            </a:fld>
            <a:endParaRPr lang="lv-LV"/>
          </a:p>
        </p:txBody>
      </p:sp>
    </p:spTree>
    <p:extLst>
      <p:ext uri="{BB962C8B-B14F-4D97-AF65-F5344CB8AC3E}">
        <p14:creationId xmlns:p14="http://schemas.microsoft.com/office/powerpoint/2010/main" val="859180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lv-LV" sz="1200" kern="1200" dirty="0">
              <a:solidFill>
                <a:schemeClr val="tx1"/>
              </a:solidFill>
              <a:effectLst/>
              <a:latin typeface="+mn-lt"/>
              <a:ea typeface="+mn-ea"/>
              <a:cs typeface="+mn-cs"/>
            </a:endParaRPr>
          </a:p>
        </p:txBody>
      </p:sp>
      <p:sp>
        <p:nvSpPr>
          <p:cNvPr id="4" name="Slaida numura vietturis 3"/>
          <p:cNvSpPr>
            <a:spLocks noGrp="1"/>
          </p:cNvSpPr>
          <p:nvPr>
            <p:ph type="sldNum" sz="quarter" idx="5"/>
          </p:nvPr>
        </p:nvSpPr>
        <p:spPr/>
        <p:txBody>
          <a:bodyPr/>
          <a:lstStyle/>
          <a:p>
            <a:fld id="{3AB06056-7F4C-4904-8256-9A65BB6A14B4}" type="slidenum">
              <a:rPr lang="lv-LV" smtClean="0"/>
              <a:t>27</a:t>
            </a:fld>
            <a:endParaRPr lang="lv-LV"/>
          </a:p>
        </p:txBody>
      </p:sp>
    </p:spTree>
    <p:extLst>
      <p:ext uri="{BB962C8B-B14F-4D97-AF65-F5344CB8AC3E}">
        <p14:creationId xmlns:p14="http://schemas.microsoft.com/office/powerpoint/2010/main" val="52781802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lv-LV" sz="1200" kern="1200" dirty="0">
              <a:solidFill>
                <a:schemeClr val="tx1"/>
              </a:solidFill>
              <a:effectLst/>
              <a:latin typeface="+mn-lt"/>
              <a:ea typeface="+mn-ea"/>
              <a:cs typeface="+mn-cs"/>
            </a:endParaRPr>
          </a:p>
        </p:txBody>
      </p:sp>
      <p:sp>
        <p:nvSpPr>
          <p:cNvPr id="4" name="Slaida numura vietturis 3"/>
          <p:cNvSpPr>
            <a:spLocks noGrp="1"/>
          </p:cNvSpPr>
          <p:nvPr>
            <p:ph type="sldNum" sz="quarter" idx="5"/>
          </p:nvPr>
        </p:nvSpPr>
        <p:spPr/>
        <p:txBody>
          <a:bodyPr/>
          <a:lstStyle/>
          <a:p>
            <a:fld id="{3AB06056-7F4C-4904-8256-9A65BB6A14B4}" type="slidenum">
              <a:rPr lang="lv-LV" smtClean="0"/>
              <a:t>28</a:t>
            </a:fld>
            <a:endParaRPr lang="lv-LV"/>
          </a:p>
        </p:txBody>
      </p:sp>
    </p:spTree>
    <p:extLst>
      <p:ext uri="{BB962C8B-B14F-4D97-AF65-F5344CB8AC3E}">
        <p14:creationId xmlns:p14="http://schemas.microsoft.com/office/powerpoint/2010/main" val="327624268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lv-LV" sz="1200" kern="1200" dirty="0">
              <a:solidFill>
                <a:schemeClr val="tx1"/>
              </a:solidFill>
              <a:effectLst/>
              <a:latin typeface="+mn-lt"/>
              <a:ea typeface="+mn-ea"/>
              <a:cs typeface="+mn-cs"/>
            </a:endParaRPr>
          </a:p>
        </p:txBody>
      </p:sp>
      <p:sp>
        <p:nvSpPr>
          <p:cNvPr id="4" name="Slaida numura vietturis 3"/>
          <p:cNvSpPr>
            <a:spLocks noGrp="1"/>
          </p:cNvSpPr>
          <p:nvPr>
            <p:ph type="sldNum" sz="quarter" idx="5"/>
          </p:nvPr>
        </p:nvSpPr>
        <p:spPr/>
        <p:txBody>
          <a:bodyPr/>
          <a:lstStyle/>
          <a:p>
            <a:fld id="{3AB06056-7F4C-4904-8256-9A65BB6A14B4}" type="slidenum">
              <a:rPr lang="lv-LV" smtClean="0"/>
              <a:t>29</a:t>
            </a:fld>
            <a:endParaRPr lang="lv-LV"/>
          </a:p>
        </p:txBody>
      </p:sp>
    </p:spTree>
    <p:extLst>
      <p:ext uri="{BB962C8B-B14F-4D97-AF65-F5344CB8AC3E}">
        <p14:creationId xmlns:p14="http://schemas.microsoft.com/office/powerpoint/2010/main" val="13752832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lv-LV" sz="1200" kern="1200" dirty="0">
              <a:solidFill>
                <a:schemeClr val="tx1"/>
              </a:solidFill>
              <a:effectLst/>
              <a:latin typeface="+mn-lt"/>
              <a:ea typeface="+mn-ea"/>
              <a:cs typeface="+mn-cs"/>
            </a:endParaRPr>
          </a:p>
        </p:txBody>
      </p:sp>
      <p:sp>
        <p:nvSpPr>
          <p:cNvPr id="4" name="Slaida numura vietturis 3"/>
          <p:cNvSpPr>
            <a:spLocks noGrp="1"/>
          </p:cNvSpPr>
          <p:nvPr>
            <p:ph type="sldNum" sz="quarter" idx="5"/>
          </p:nvPr>
        </p:nvSpPr>
        <p:spPr/>
        <p:txBody>
          <a:bodyPr/>
          <a:lstStyle/>
          <a:p>
            <a:fld id="{3AB06056-7F4C-4904-8256-9A65BB6A14B4}" type="slidenum">
              <a:rPr lang="lv-LV" smtClean="0"/>
              <a:t>30</a:t>
            </a:fld>
            <a:endParaRPr lang="lv-LV"/>
          </a:p>
        </p:txBody>
      </p:sp>
    </p:spTree>
    <p:extLst>
      <p:ext uri="{BB962C8B-B14F-4D97-AF65-F5344CB8AC3E}">
        <p14:creationId xmlns:p14="http://schemas.microsoft.com/office/powerpoint/2010/main" val="170198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b="0" dirty="0"/>
          </a:p>
        </p:txBody>
      </p:sp>
      <p:sp>
        <p:nvSpPr>
          <p:cNvPr id="4" name="Slaida numura vietturis 3"/>
          <p:cNvSpPr>
            <a:spLocks noGrp="1"/>
          </p:cNvSpPr>
          <p:nvPr>
            <p:ph type="sldNum" sz="quarter" idx="5"/>
          </p:nvPr>
        </p:nvSpPr>
        <p:spPr/>
        <p:txBody>
          <a:bodyPr/>
          <a:lstStyle/>
          <a:p>
            <a:fld id="{3AB06056-7F4C-4904-8256-9A65BB6A14B4}" type="slidenum">
              <a:rPr lang="lv-LV" smtClean="0"/>
              <a:t>4</a:t>
            </a:fld>
            <a:endParaRPr lang="lv-LV"/>
          </a:p>
        </p:txBody>
      </p:sp>
    </p:spTree>
    <p:extLst>
      <p:ext uri="{BB962C8B-B14F-4D97-AF65-F5344CB8AC3E}">
        <p14:creationId xmlns:p14="http://schemas.microsoft.com/office/powerpoint/2010/main" val="426228732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5"/>
          </p:nvPr>
        </p:nvSpPr>
        <p:spPr/>
        <p:txBody>
          <a:bodyPr/>
          <a:lstStyle/>
          <a:p>
            <a:fld id="{3AB06056-7F4C-4904-8256-9A65BB6A14B4}" type="slidenum">
              <a:rPr lang="lv-LV" smtClean="0"/>
              <a:t>31</a:t>
            </a:fld>
            <a:endParaRPr lang="lv-LV"/>
          </a:p>
        </p:txBody>
      </p:sp>
    </p:spTree>
    <p:extLst>
      <p:ext uri="{BB962C8B-B14F-4D97-AF65-F5344CB8AC3E}">
        <p14:creationId xmlns:p14="http://schemas.microsoft.com/office/powerpoint/2010/main" val="18616643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5"/>
          </p:nvPr>
        </p:nvSpPr>
        <p:spPr/>
        <p:txBody>
          <a:bodyPr/>
          <a:lstStyle/>
          <a:p>
            <a:fld id="{3AB06056-7F4C-4904-8256-9A65BB6A14B4}" type="slidenum">
              <a:rPr lang="lv-LV" smtClean="0"/>
              <a:t>5</a:t>
            </a:fld>
            <a:endParaRPr lang="lv-LV"/>
          </a:p>
        </p:txBody>
      </p:sp>
    </p:spTree>
    <p:extLst>
      <p:ext uri="{BB962C8B-B14F-4D97-AF65-F5344CB8AC3E}">
        <p14:creationId xmlns:p14="http://schemas.microsoft.com/office/powerpoint/2010/main" val="3169775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5"/>
          </p:nvPr>
        </p:nvSpPr>
        <p:spPr/>
        <p:txBody>
          <a:bodyPr/>
          <a:lstStyle/>
          <a:p>
            <a:fld id="{3AB06056-7F4C-4904-8256-9A65BB6A14B4}" type="slidenum">
              <a:rPr lang="lv-LV" smtClean="0"/>
              <a:t>6</a:t>
            </a:fld>
            <a:endParaRPr lang="lv-LV"/>
          </a:p>
        </p:txBody>
      </p:sp>
    </p:spTree>
    <p:extLst>
      <p:ext uri="{BB962C8B-B14F-4D97-AF65-F5344CB8AC3E}">
        <p14:creationId xmlns:p14="http://schemas.microsoft.com/office/powerpoint/2010/main" val="9601337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5"/>
          </p:nvPr>
        </p:nvSpPr>
        <p:spPr/>
        <p:txBody>
          <a:bodyPr/>
          <a:lstStyle/>
          <a:p>
            <a:fld id="{3AB06056-7F4C-4904-8256-9A65BB6A14B4}" type="slidenum">
              <a:rPr lang="lv-LV" smtClean="0"/>
              <a:t>7</a:t>
            </a:fld>
            <a:endParaRPr lang="lv-LV"/>
          </a:p>
        </p:txBody>
      </p:sp>
    </p:spTree>
    <p:extLst>
      <p:ext uri="{BB962C8B-B14F-4D97-AF65-F5344CB8AC3E}">
        <p14:creationId xmlns:p14="http://schemas.microsoft.com/office/powerpoint/2010/main" val="19070115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5"/>
          </p:nvPr>
        </p:nvSpPr>
        <p:spPr/>
        <p:txBody>
          <a:bodyPr/>
          <a:lstStyle/>
          <a:p>
            <a:fld id="{3AB06056-7F4C-4904-8256-9A65BB6A14B4}" type="slidenum">
              <a:rPr lang="lv-LV" smtClean="0"/>
              <a:t>8</a:t>
            </a:fld>
            <a:endParaRPr lang="lv-LV"/>
          </a:p>
        </p:txBody>
      </p:sp>
    </p:spTree>
    <p:extLst>
      <p:ext uri="{BB962C8B-B14F-4D97-AF65-F5344CB8AC3E}">
        <p14:creationId xmlns:p14="http://schemas.microsoft.com/office/powerpoint/2010/main" val="16344520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lv-LV" sz="1200" kern="1200" dirty="0">
              <a:solidFill>
                <a:schemeClr val="tx1"/>
              </a:solidFill>
              <a:effectLst/>
              <a:latin typeface="+mn-lt"/>
              <a:ea typeface="+mn-ea"/>
              <a:cs typeface="+mn-cs"/>
            </a:endParaRPr>
          </a:p>
        </p:txBody>
      </p:sp>
      <p:sp>
        <p:nvSpPr>
          <p:cNvPr id="4" name="Slaida numura vietturis 3"/>
          <p:cNvSpPr>
            <a:spLocks noGrp="1"/>
          </p:cNvSpPr>
          <p:nvPr>
            <p:ph type="sldNum" sz="quarter" idx="5"/>
          </p:nvPr>
        </p:nvSpPr>
        <p:spPr/>
        <p:txBody>
          <a:bodyPr/>
          <a:lstStyle/>
          <a:p>
            <a:fld id="{3AB06056-7F4C-4904-8256-9A65BB6A14B4}" type="slidenum">
              <a:rPr lang="lv-LV" smtClean="0"/>
              <a:t>9</a:t>
            </a:fld>
            <a:endParaRPr lang="lv-LV"/>
          </a:p>
        </p:txBody>
      </p:sp>
    </p:spTree>
    <p:extLst>
      <p:ext uri="{BB962C8B-B14F-4D97-AF65-F5344CB8AC3E}">
        <p14:creationId xmlns:p14="http://schemas.microsoft.com/office/powerpoint/2010/main" val="41715578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lv-LV" sz="1200" kern="1200" dirty="0">
              <a:solidFill>
                <a:schemeClr val="tx1"/>
              </a:solidFill>
              <a:effectLst/>
              <a:latin typeface="+mn-lt"/>
              <a:ea typeface="+mn-ea"/>
              <a:cs typeface="+mn-cs"/>
            </a:endParaRPr>
          </a:p>
        </p:txBody>
      </p:sp>
      <p:sp>
        <p:nvSpPr>
          <p:cNvPr id="4" name="Slaida numura vietturis 3"/>
          <p:cNvSpPr>
            <a:spLocks noGrp="1"/>
          </p:cNvSpPr>
          <p:nvPr>
            <p:ph type="sldNum" sz="quarter" idx="5"/>
          </p:nvPr>
        </p:nvSpPr>
        <p:spPr/>
        <p:txBody>
          <a:bodyPr/>
          <a:lstStyle/>
          <a:p>
            <a:fld id="{3AB06056-7F4C-4904-8256-9A65BB6A14B4}" type="slidenum">
              <a:rPr lang="lv-LV" smtClean="0"/>
              <a:t>10</a:t>
            </a:fld>
            <a:endParaRPr lang="lv-LV"/>
          </a:p>
        </p:txBody>
      </p:sp>
    </p:spTree>
    <p:extLst>
      <p:ext uri="{BB962C8B-B14F-4D97-AF65-F5344CB8AC3E}">
        <p14:creationId xmlns:p14="http://schemas.microsoft.com/office/powerpoint/2010/main" val="23269150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xmlns="" id="{9BE88E97-0F55-4CBE-A166-3733B2866171}"/>
              </a:ext>
            </a:extLst>
          </p:cNvPr>
          <p:cNvSpPr>
            <a:spLocks noGrp="1"/>
          </p:cNvSpPr>
          <p:nvPr>
            <p:ph type="ctrTitle"/>
          </p:nvPr>
        </p:nvSpPr>
        <p:spPr>
          <a:xfrm>
            <a:off x="1524000" y="1122363"/>
            <a:ext cx="9144000" cy="2387600"/>
          </a:xfrm>
        </p:spPr>
        <p:txBody>
          <a:bodyPr anchor="b"/>
          <a:lstStyle>
            <a:lvl1pPr algn="ctr">
              <a:defRPr sz="6000"/>
            </a:lvl1pPr>
          </a:lstStyle>
          <a:p>
            <a:r>
              <a:rPr lang="lv-LV"/>
              <a:t>Rediģēt šablona virsraksta stilu</a:t>
            </a:r>
          </a:p>
        </p:txBody>
      </p:sp>
      <p:sp>
        <p:nvSpPr>
          <p:cNvPr id="3" name="Apakšvirsraksts 2">
            <a:extLst>
              <a:ext uri="{FF2B5EF4-FFF2-40B4-BE49-F238E27FC236}">
                <a16:creationId xmlns:a16="http://schemas.microsoft.com/office/drawing/2014/main" xmlns="" id="{B4F74EA8-167D-40E6-B3FA-D82CFB1E40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a:t>Noklikšķiniet, lai rediģētu šablona apakšvirsraksta stilu</a:t>
            </a:r>
          </a:p>
        </p:txBody>
      </p:sp>
      <p:sp>
        <p:nvSpPr>
          <p:cNvPr id="4" name="Datuma vietturis 3">
            <a:extLst>
              <a:ext uri="{FF2B5EF4-FFF2-40B4-BE49-F238E27FC236}">
                <a16:creationId xmlns:a16="http://schemas.microsoft.com/office/drawing/2014/main" xmlns="" id="{318E1BDC-7450-4E07-B920-E343BB1AF8AC}"/>
              </a:ext>
            </a:extLst>
          </p:cNvPr>
          <p:cNvSpPr>
            <a:spLocks noGrp="1"/>
          </p:cNvSpPr>
          <p:nvPr>
            <p:ph type="dt" sz="half" idx="10"/>
          </p:nvPr>
        </p:nvSpPr>
        <p:spPr/>
        <p:txBody>
          <a:bodyPr/>
          <a:lstStyle/>
          <a:p>
            <a:fld id="{D5C2412F-7713-427E-8BE8-38437244781E}" type="datetimeFigureOut">
              <a:rPr lang="lv-LV" smtClean="0"/>
              <a:t>2020.11.16.</a:t>
            </a:fld>
            <a:endParaRPr lang="lv-LV"/>
          </a:p>
        </p:txBody>
      </p:sp>
      <p:sp>
        <p:nvSpPr>
          <p:cNvPr id="5" name="Kājenes vietturis 4">
            <a:extLst>
              <a:ext uri="{FF2B5EF4-FFF2-40B4-BE49-F238E27FC236}">
                <a16:creationId xmlns:a16="http://schemas.microsoft.com/office/drawing/2014/main" xmlns="" id="{88B1C8D6-950F-4AB9-8597-2C063ED75ADA}"/>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xmlns="" id="{F4A1CCEF-9A45-4D7F-9EF4-EA0C70AFD2ED}"/>
              </a:ext>
            </a:extLst>
          </p:cNvPr>
          <p:cNvSpPr>
            <a:spLocks noGrp="1"/>
          </p:cNvSpPr>
          <p:nvPr>
            <p:ph type="sldNum" sz="quarter" idx="12"/>
          </p:nvPr>
        </p:nvSpPr>
        <p:spPr/>
        <p:txBody>
          <a:bodyPr/>
          <a:lstStyle/>
          <a:p>
            <a:fld id="{6D2E0187-49D4-4DEB-9069-B22AC5B22EBB}" type="slidenum">
              <a:rPr lang="lv-LV" smtClean="0"/>
              <a:t>‹#›</a:t>
            </a:fld>
            <a:endParaRPr lang="lv-LV"/>
          </a:p>
        </p:txBody>
      </p:sp>
    </p:spTree>
    <p:extLst>
      <p:ext uri="{BB962C8B-B14F-4D97-AF65-F5344CB8AC3E}">
        <p14:creationId xmlns:p14="http://schemas.microsoft.com/office/powerpoint/2010/main" val="882213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xmlns="" id="{AAF6176D-13AD-44B3-BD56-D64996F9855B}"/>
              </a:ext>
            </a:extLst>
          </p:cNvPr>
          <p:cNvSpPr>
            <a:spLocks noGrp="1"/>
          </p:cNvSpPr>
          <p:nvPr>
            <p:ph type="title"/>
          </p:nvPr>
        </p:nvSpPr>
        <p:spPr/>
        <p:txBody>
          <a:bodyPr/>
          <a:lstStyle/>
          <a:p>
            <a:r>
              <a:rPr lang="lv-LV"/>
              <a:t>Rediģēt šablona virsraksta stilu</a:t>
            </a:r>
          </a:p>
        </p:txBody>
      </p:sp>
      <p:sp>
        <p:nvSpPr>
          <p:cNvPr id="3" name="Vertikāls teksta vietturis 2">
            <a:extLst>
              <a:ext uri="{FF2B5EF4-FFF2-40B4-BE49-F238E27FC236}">
                <a16:creationId xmlns:a16="http://schemas.microsoft.com/office/drawing/2014/main" xmlns="" id="{BFD0D07B-FDD1-464D-BBA7-FD664A159CE2}"/>
              </a:ext>
            </a:extLst>
          </p:cNvPr>
          <p:cNvSpPr>
            <a:spLocks noGrp="1"/>
          </p:cNvSpPr>
          <p:nvPr>
            <p:ph type="body" orient="vert" idx="1"/>
          </p:nvPr>
        </p:nvSpPr>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xmlns="" id="{B5479E7B-9855-4D27-84D5-FC8CB0653D70}"/>
              </a:ext>
            </a:extLst>
          </p:cNvPr>
          <p:cNvSpPr>
            <a:spLocks noGrp="1"/>
          </p:cNvSpPr>
          <p:nvPr>
            <p:ph type="dt" sz="half" idx="10"/>
          </p:nvPr>
        </p:nvSpPr>
        <p:spPr/>
        <p:txBody>
          <a:bodyPr/>
          <a:lstStyle/>
          <a:p>
            <a:fld id="{D5C2412F-7713-427E-8BE8-38437244781E}" type="datetimeFigureOut">
              <a:rPr lang="lv-LV" smtClean="0"/>
              <a:t>2020.11.16.</a:t>
            </a:fld>
            <a:endParaRPr lang="lv-LV"/>
          </a:p>
        </p:txBody>
      </p:sp>
      <p:sp>
        <p:nvSpPr>
          <p:cNvPr id="5" name="Kājenes vietturis 4">
            <a:extLst>
              <a:ext uri="{FF2B5EF4-FFF2-40B4-BE49-F238E27FC236}">
                <a16:creationId xmlns:a16="http://schemas.microsoft.com/office/drawing/2014/main" xmlns="" id="{7384AF9D-FC51-4E06-AA53-B7315E0B459F}"/>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xmlns="" id="{DB994F16-8D14-4CAE-B79F-969A67BB2FFD}"/>
              </a:ext>
            </a:extLst>
          </p:cNvPr>
          <p:cNvSpPr>
            <a:spLocks noGrp="1"/>
          </p:cNvSpPr>
          <p:nvPr>
            <p:ph type="sldNum" sz="quarter" idx="12"/>
          </p:nvPr>
        </p:nvSpPr>
        <p:spPr/>
        <p:txBody>
          <a:bodyPr/>
          <a:lstStyle/>
          <a:p>
            <a:fld id="{6D2E0187-49D4-4DEB-9069-B22AC5B22EBB}" type="slidenum">
              <a:rPr lang="lv-LV" smtClean="0"/>
              <a:t>‹#›</a:t>
            </a:fld>
            <a:endParaRPr lang="lv-LV"/>
          </a:p>
        </p:txBody>
      </p:sp>
    </p:spTree>
    <p:extLst>
      <p:ext uri="{BB962C8B-B14F-4D97-AF65-F5344CB8AC3E}">
        <p14:creationId xmlns:p14="http://schemas.microsoft.com/office/powerpoint/2010/main" val="2227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a:extLst>
              <a:ext uri="{FF2B5EF4-FFF2-40B4-BE49-F238E27FC236}">
                <a16:creationId xmlns:a16="http://schemas.microsoft.com/office/drawing/2014/main" xmlns="" id="{EDEE5A1A-57F5-4482-A61E-1F2258277F24}"/>
              </a:ext>
            </a:extLst>
          </p:cNvPr>
          <p:cNvSpPr>
            <a:spLocks noGrp="1"/>
          </p:cNvSpPr>
          <p:nvPr>
            <p:ph type="title" orient="vert"/>
          </p:nvPr>
        </p:nvSpPr>
        <p:spPr>
          <a:xfrm>
            <a:off x="8724900" y="365125"/>
            <a:ext cx="2628900" cy="5811838"/>
          </a:xfrm>
        </p:spPr>
        <p:txBody>
          <a:bodyPr vert="eaVert"/>
          <a:lstStyle/>
          <a:p>
            <a:r>
              <a:rPr lang="lv-LV"/>
              <a:t>Rediģēt šablona virsraksta stilu</a:t>
            </a:r>
          </a:p>
        </p:txBody>
      </p:sp>
      <p:sp>
        <p:nvSpPr>
          <p:cNvPr id="3" name="Vertikāls teksta vietturis 2">
            <a:extLst>
              <a:ext uri="{FF2B5EF4-FFF2-40B4-BE49-F238E27FC236}">
                <a16:creationId xmlns:a16="http://schemas.microsoft.com/office/drawing/2014/main" xmlns="" id="{07E275FF-D0EE-4391-920A-CE4399188BB7}"/>
              </a:ext>
            </a:extLst>
          </p:cNvPr>
          <p:cNvSpPr>
            <a:spLocks noGrp="1"/>
          </p:cNvSpPr>
          <p:nvPr>
            <p:ph type="body" orient="vert" idx="1"/>
          </p:nvPr>
        </p:nvSpPr>
        <p:spPr>
          <a:xfrm>
            <a:off x="838200" y="365125"/>
            <a:ext cx="7734300" cy="5811838"/>
          </a:xfrm>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xmlns="" id="{23FE75A5-C322-44BC-8C32-A96173E149CC}"/>
              </a:ext>
            </a:extLst>
          </p:cNvPr>
          <p:cNvSpPr>
            <a:spLocks noGrp="1"/>
          </p:cNvSpPr>
          <p:nvPr>
            <p:ph type="dt" sz="half" idx="10"/>
          </p:nvPr>
        </p:nvSpPr>
        <p:spPr/>
        <p:txBody>
          <a:bodyPr/>
          <a:lstStyle/>
          <a:p>
            <a:fld id="{D5C2412F-7713-427E-8BE8-38437244781E}" type="datetimeFigureOut">
              <a:rPr lang="lv-LV" smtClean="0"/>
              <a:t>2020.11.16.</a:t>
            </a:fld>
            <a:endParaRPr lang="lv-LV"/>
          </a:p>
        </p:txBody>
      </p:sp>
      <p:sp>
        <p:nvSpPr>
          <p:cNvPr id="5" name="Kājenes vietturis 4">
            <a:extLst>
              <a:ext uri="{FF2B5EF4-FFF2-40B4-BE49-F238E27FC236}">
                <a16:creationId xmlns:a16="http://schemas.microsoft.com/office/drawing/2014/main" xmlns="" id="{25924E3A-80C7-46AA-988B-9B8151342ED5}"/>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xmlns="" id="{73B0CA19-5281-497F-96E2-CCCA73AE7BD0}"/>
              </a:ext>
            </a:extLst>
          </p:cNvPr>
          <p:cNvSpPr>
            <a:spLocks noGrp="1"/>
          </p:cNvSpPr>
          <p:nvPr>
            <p:ph type="sldNum" sz="quarter" idx="12"/>
          </p:nvPr>
        </p:nvSpPr>
        <p:spPr/>
        <p:txBody>
          <a:bodyPr/>
          <a:lstStyle/>
          <a:p>
            <a:fld id="{6D2E0187-49D4-4DEB-9069-B22AC5B22EBB}" type="slidenum">
              <a:rPr lang="lv-LV" smtClean="0"/>
              <a:t>‹#›</a:t>
            </a:fld>
            <a:endParaRPr lang="lv-LV"/>
          </a:p>
        </p:txBody>
      </p:sp>
    </p:spTree>
    <p:extLst>
      <p:ext uri="{BB962C8B-B14F-4D97-AF65-F5344CB8AC3E}">
        <p14:creationId xmlns:p14="http://schemas.microsoft.com/office/powerpoint/2010/main" val="713546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xmlns="" id="{EE53A164-7C7E-44A9-88D3-1EAF5CCEC294}"/>
              </a:ext>
            </a:extLst>
          </p:cNvPr>
          <p:cNvSpPr>
            <a:spLocks noGrp="1"/>
          </p:cNvSpPr>
          <p:nvPr>
            <p:ph type="title"/>
          </p:nvPr>
        </p:nvSpPr>
        <p:spPr/>
        <p:txBody>
          <a:bodyPr/>
          <a:lstStyle/>
          <a:p>
            <a:r>
              <a:rPr lang="lv-LV"/>
              <a:t>Rediģēt šablona virsraksta stilu</a:t>
            </a:r>
          </a:p>
        </p:txBody>
      </p:sp>
      <p:sp>
        <p:nvSpPr>
          <p:cNvPr id="3" name="Satura vietturis 2">
            <a:extLst>
              <a:ext uri="{FF2B5EF4-FFF2-40B4-BE49-F238E27FC236}">
                <a16:creationId xmlns:a16="http://schemas.microsoft.com/office/drawing/2014/main" xmlns="" id="{9392081B-9878-4FFF-8EA8-C9B5FDFA86C5}"/>
              </a:ext>
            </a:extLst>
          </p:cNvPr>
          <p:cNvSpPr>
            <a:spLocks noGrp="1"/>
          </p:cNvSpPr>
          <p:nvPr>
            <p:ph idx="1"/>
          </p:nvPr>
        </p:nvSpPr>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xmlns="" id="{780C68FF-B48B-46A4-AC91-E5437B8F8BDB}"/>
              </a:ext>
            </a:extLst>
          </p:cNvPr>
          <p:cNvSpPr>
            <a:spLocks noGrp="1"/>
          </p:cNvSpPr>
          <p:nvPr>
            <p:ph type="dt" sz="half" idx="10"/>
          </p:nvPr>
        </p:nvSpPr>
        <p:spPr/>
        <p:txBody>
          <a:bodyPr/>
          <a:lstStyle/>
          <a:p>
            <a:fld id="{D5C2412F-7713-427E-8BE8-38437244781E}" type="datetimeFigureOut">
              <a:rPr lang="lv-LV" smtClean="0"/>
              <a:t>2020.11.16.</a:t>
            </a:fld>
            <a:endParaRPr lang="lv-LV"/>
          </a:p>
        </p:txBody>
      </p:sp>
      <p:sp>
        <p:nvSpPr>
          <p:cNvPr id="5" name="Kājenes vietturis 4">
            <a:extLst>
              <a:ext uri="{FF2B5EF4-FFF2-40B4-BE49-F238E27FC236}">
                <a16:creationId xmlns:a16="http://schemas.microsoft.com/office/drawing/2014/main" xmlns="" id="{22F72FB2-826F-40B7-8C66-D27004CEB77E}"/>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xmlns="" id="{3ADE6ACF-ADB6-4BD8-8A41-13618A8EEAE2}"/>
              </a:ext>
            </a:extLst>
          </p:cNvPr>
          <p:cNvSpPr>
            <a:spLocks noGrp="1"/>
          </p:cNvSpPr>
          <p:nvPr>
            <p:ph type="sldNum" sz="quarter" idx="12"/>
          </p:nvPr>
        </p:nvSpPr>
        <p:spPr/>
        <p:txBody>
          <a:bodyPr/>
          <a:lstStyle/>
          <a:p>
            <a:fld id="{6D2E0187-49D4-4DEB-9069-B22AC5B22EBB}" type="slidenum">
              <a:rPr lang="lv-LV" smtClean="0"/>
              <a:t>‹#›</a:t>
            </a:fld>
            <a:endParaRPr lang="lv-LV"/>
          </a:p>
        </p:txBody>
      </p:sp>
    </p:spTree>
    <p:extLst>
      <p:ext uri="{BB962C8B-B14F-4D97-AF65-F5344CB8AC3E}">
        <p14:creationId xmlns:p14="http://schemas.microsoft.com/office/powerpoint/2010/main" val="2198650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xmlns="" id="{D3436BAA-D3CC-4A7D-9ECD-3639E7B78B58}"/>
              </a:ext>
            </a:extLst>
          </p:cNvPr>
          <p:cNvSpPr>
            <a:spLocks noGrp="1"/>
          </p:cNvSpPr>
          <p:nvPr>
            <p:ph type="title"/>
          </p:nvPr>
        </p:nvSpPr>
        <p:spPr>
          <a:xfrm>
            <a:off x="831850" y="1709738"/>
            <a:ext cx="10515600" cy="2852737"/>
          </a:xfrm>
        </p:spPr>
        <p:txBody>
          <a:bodyPr anchor="b"/>
          <a:lstStyle>
            <a:lvl1pPr>
              <a:defRPr sz="6000"/>
            </a:lvl1pPr>
          </a:lstStyle>
          <a:p>
            <a:r>
              <a:rPr lang="lv-LV"/>
              <a:t>Rediģēt šablona virsraksta stilu</a:t>
            </a:r>
          </a:p>
        </p:txBody>
      </p:sp>
      <p:sp>
        <p:nvSpPr>
          <p:cNvPr id="3" name="Teksta vietturis 2">
            <a:extLst>
              <a:ext uri="{FF2B5EF4-FFF2-40B4-BE49-F238E27FC236}">
                <a16:creationId xmlns:a16="http://schemas.microsoft.com/office/drawing/2014/main" xmlns="" id="{9D9509E0-2DAD-40D7-A2BF-3170673FF5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v-LV"/>
              <a:t>Noklikšķiniet, lai rediģētu šablona teksta stilus</a:t>
            </a:r>
          </a:p>
        </p:txBody>
      </p:sp>
      <p:sp>
        <p:nvSpPr>
          <p:cNvPr id="4" name="Datuma vietturis 3">
            <a:extLst>
              <a:ext uri="{FF2B5EF4-FFF2-40B4-BE49-F238E27FC236}">
                <a16:creationId xmlns:a16="http://schemas.microsoft.com/office/drawing/2014/main" xmlns="" id="{5C736D3D-8E35-4666-86FB-4B653438A720}"/>
              </a:ext>
            </a:extLst>
          </p:cNvPr>
          <p:cNvSpPr>
            <a:spLocks noGrp="1"/>
          </p:cNvSpPr>
          <p:nvPr>
            <p:ph type="dt" sz="half" idx="10"/>
          </p:nvPr>
        </p:nvSpPr>
        <p:spPr/>
        <p:txBody>
          <a:bodyPr/>
          <a:lstStyle/>
          <a:p>
            <a:fld id="{D5C2412F-7713-427E-8BE8-38437244781E}" type="datetimeFigureOut">
              <a:rPr lang="lv-LV" smtClean="0"/>
              <a:t>2020.11.16.</a:t>
            </a:fld>
            <a:endParaRPr lang="lv-LV"/>
          </a:p>
        </p:txBody>
      </p:sp>
      <p:sp>
        <p:nvSpPr>
          <p:cNvPr id="5" name="Kājenes vietturis 4">
            <a:extLst>
              <a:ext uri="{FF2B5EF4-FFF2-40B4-BE49-F238E27FC236}">
                <a16:creationId xmlns:a16="http://schemas.microsoft.com/office/drawing/2014/main" xmlns="" id="{E6F59C07-DE62-436D-9B87-9A14B3E6A90B}"/>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xmlns="" id="{F5DE5028-9055-483F-8A15-3EB5614E1676}"/>
              </a:ext>
            </a:extLst>
          </p:cNvPr>
          <p:cNvSpPr>
            <a:spLocks noGrp="1"/>
          </p:cNvSpPr>
          <p:nvPr>
            <p:ph type="sldNum" sz="quarter" idx="12"/>
          </p:nvPr>
        </p:nvSpPr>
        <p:spPr/>
        <p:txBody>
          <a:bodyPr/>
          <a:lstStyle/>
          <a:p>
            <a:fld id="{6D2E0187-49D4-4DEB-9069-B22AC5B22EBB}" type="slidenum">
              <a:rPr lang="lv-LV" smtClean="0"/>
              <a:t>‹#›</a:t>
            </a:fld>
            <a:endParaRPr lang="lv-LV"/>
          </a:p>
        </p:txBody>
      </p:sp>
    </p:spTree>
    <p:extLst>
      <p:ext uri="{BB962C8B-B14F-4D97-AF65-F5344CB8AC3E}">
        <p14:creationId xmlns:p14="http://schemas.microsoft.com/office/powerpoint/2010/main" val="343703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a bloki">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xmlns="" id="{B320A0B7-71EB-45DE-A0F6-711A5252C0FF}"/>
              </a:ext>
            </a:extLst>
          </p:cNvPr>
          <p:cNvSpPr>
            <a:spLocks noGrp="1"/>
          </p:cNvSpPr>
          <p:nvPr>
            <p:ph type="title"/>
          </p:nvPr>
        </p:nvSpPr>
        <p:spPr/>
        <p:txBody>
          <a:bodyPr/>
          <a:lstStyle/>
          <a:p>
            <a:r>
              <a:rPr lang="lv-LV"/>
              <a:t>Rediģēt šablona virsraksta stilu</a:t>
            </a:r>
          </a:p>
        </p:txBody>
      </p:sp>
      <p:sp>
        <p:nvSpPr>
          <p:cNvPr id="3" name="Satura vietturis 2">
            <a:extLst>
              <a:ext uri="{FF2B5EF4-FFF2-40B4-BE49-F238E27FC236}">
                <a16:creationId xmlns:a16="http://schemas.microsoft.com/office/drawing/2014/main" xmlns="" id="{8D1F54EB-3EBD-44EA-A4CF-8E99FEA625C7}"/>
              </a:ext>
            </a:extLst>
          </p:cNvPr>
          <p:cNvSpPr>
            <a:spLocks noGrp="1"/>
          </p:cNvSpPr>
          <p:nvPr>
            <p:ph sz="half" idx="1"/>
          </p:nvPr>
        </p:nvSpPr>
        <p:spPr>
          <a:xfrm>
            <a:off x="838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Satura vietturis 3">
            <a:extLst>
              <a:ext uri="{FF2B5EF4-FFF2-40B4-BE49-F238E27FC236}">
                <a16:creationId xmlns:a16="http://schemas.microsoft.com/office/drawing/2014/main" xmlns="" id="{98F74751-CCB0-4F4B-93D3-255D9ED6DF43}"/>
              </a:ext>
            </a:extLst>
          </p:cNvPr>
          <p:cNvSpPr>
            <a:spLocks noGrp="1"/>
          </p:cNvSpPr>
          <p:nvPr>
            <p:ph sz="half" idx="2"/>
          </p:nvPr>
        </p:nvSpPr>
        <p:spPr>
          <a:xfrm>
            <a:off x="6172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Datuma vietturis 4">
            <a:extLst>
              <a:ext uri="{FF2B5EF4-FFF2-40B4-BE49-F238E27FC236}">
                <a16:creationId xmlns:a16="http://schemas.microsoft.com/office/drawing/2014/main" xmlns="" id="{5A33B0BF-1A44-4A12-B6DB-4572EADDD55E}"/>
              </a:ext>
            </a:extLst>
          </p:cNvPr>
          <p:cNvSpPr>
            <a:spLocks noGrp="1"/>
          </p:cNvSpPr>
          <p:nvPr>
            <p:ph type="dt" sz="half" idx="10"/>
          </p:nvPr>
        </p:nvSpPr>
        <p:spPr/>
        <p:txBody>
          <a:bodyPr/>
          <a:lstStyle/>
          <a:p>
            <a:fld id="{D5C2412F-7713-427E-8BE8-38437244781E}" type="datetimeFigureOut">
              <a:rPr lang="lv-LV" smtClean="0"/>
              <a:t>2020.11.16.</a:t>
            </a:fld>
            <a:endParaRPr lang="lv-LV"/>
          </a:p>
        </p:txBody>
      </p:sp>
      <p:sp>
        <p:nvSpPr>
          <p:cNvPr id="6" name="Kājenes vietturis 5">
            <a:extLst>
              <a:ext uri="{FF2B5EF4-FFF2-40B4-BE49-F238E27FC236}">
                <a16:creationId xmlns:a16="http://schemas.microsoft.com/office/drawing/2014/main" xmlns="" id="{0A9507AF-4151-40D1-B069-7C6FEC41E6AF}"/>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xmlns="" id="{AB93D808-071C-4D26-93A2-737D373B4DB7}"/>
              </a:ext>
            </a:extLst>
          </p:cNvPr>
          <p:cNvSpPr>
            <a:spLocks noGrp="1"/>
          </p:cNvSpPr>
          <p:nvPr>
            <p:ph type="sldNum" sz="quarter" idx="12"/>
          </p:nvPr>
        </p:nvSpPr>
        <p:spPr/>
        <p:txBody>
          <a:bodyPr/>
          <a:lstStyle/>
          <a:p>
            <a:fld id="{6D2E0187-49D4-4DEB-9069-B22AC5B22EBB}" type="slidenum">
              <a:rPr lang="lv-LV" smtClean="0"/>
              <a:t>‹#›</a:t>
            </a:fld>
            <a:endParaRPr lang="lv-LV"/>
          </a:p>
        </p:txBody>
      </p:sp>
    </p:spTree>
    <p:extLst>
      <p:ext uri="{BB962C8B-B14F-4D97-AF65-F5344CB8AC3E}">
        <p14:creationId xmlns:p14="http://schemas.microsoft.com/office/powerpoint/2010/main" val="3981808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xmlns="" id="{C72D55FF-4FA7-453A-AE31-63F712F7BA9F}"/>
              </a:ext>
            </a:extLst>
          </p:cNvPr>
          <p:cNvSpPr>
            <a:spLocks noGrp="1"/>
          </p:cNvSpPr>
          <p:nvPr>
            <p:ph type="title"/>
          </p:nvPr>
        </p:nvSpPr>
        <p:spPr>
          <a:xfrm>
            <a:off x="839788" y="365125"/>
            <a:ext cx="10515600" cy="1325563"/>
          </a:xfrm>
        </p:spPr>
        <p:txBody>
          <a:bodyPr/>
          <a:lstStyle/>
          <a:p>
            <a:r>
              <a:rPr lang="lv-LV"/>
              <a:t>Rediģēt šablona virsraksta stilu</a:t>
            </a:r>
          </a:p>
        </p:txBody>
      </p:sp>
      <p:sp>
        <p:nvSpPr>
          <p:cNvPr id="3" name="Teksta vietturis 2">
            <a:extLst>
              <a:ext uri="{FF2B5EF4-FFF2-40B4-BE49-F238E27FC236}">
                <a16:creationId xmlns:a16="http://schemas.microsoft.com/office/drawing/2014/main" xmlns="" id="{64548A4E-39C1-41BC-B905-B7E437C6DC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4" name="Satura vietturis 3">
            <a:extLst>
              <a:ext uri="{FF2B5EF4-FFF2-40B4-BE49-F238E27FC236}">
                <a16:creationId xmlns:a16="http://schemas.microsoft.com/office/drawing/2014/main" xmlns="" id="{8A98D8E9-1F60-4CB7-BD71-1F7FFDB02FCF}"/>
              </a:ext>
            </a:extLst>
          </p:cNvPr>
          <p:cNvSpPr>
            <a:spLocks noGrp="1"/>
          </p:cNvSpPr>
          <p:nvPr>
            <p:ph sz="half" idx="2"/>
          </p:nvPr>
        </p:nvSpPr>
        <p:spPr>
          <a:xfrm>
            <a:off x="839788" y="2505075"/>
            <a:ext cx="5157787"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Teksta vietturis 4">
            <a:extLst>
              <a:ext uri="{FF2B5EF4-FFF2-40B4-BE49-F238E27FC236}">
                <a16:creationId xmlns:a16="http://schemas.microsoft.com/office/drawing/2014/main" xmlns="" id="{D1FCA5B6-DC45-4C24-B7AA-697BF4F288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6" name="Satura vietturis 5">
            <a:extLst>
              <a:ext uri="{FF2B5EF4-FFF2-40B4-BE49-F238E27FC236}">
                <a16:creationId xmlns:a16="http://schemas.microsoft.com/office/drawing/2014/main" xmlns="" id="{07D67E05-EDE9-4C57-96B1-323B17551660}"/>
              </a:ext>
            </a:extLst>
          </p:cNvPr>
          <p:cNvSpPr>
            <a:spLocks noGrp="1"/>
          </p:cNvSpPr>
          <p:nvPr>
            <p:ph sz="quarter" idx="4"/>
          </p:nvPr>
        </p:nvSpPr>
        <p:spPr>
          <a:xfrm>
            <a:off x="6172200" y="2505075"/>
            <a:ext cx="5183188"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7" name="Datuma vietturis 6">
            <a:extLst>
              <a:ext uri="{FF2B5EF4-FFF2-40B4-BE49-F238E27FC236}">
                <a16:creationId xmlns:a16="http://schemas.microsoft.com/office/drawing/2014/main" xmlns="" id="{18B07B28-49D0-48C3-9DBD-E3DA84C67CF8}"/>
              </a:ext>
            </a:extLst>
          </p:cNvPr>
          <p:cNvSpPr>
            <a:spLocks noGrp="1"/>
          </p:cNvSpPr>
          <p:nvPr>
            <p:ph type="dt" sz="half" idx="10"/>
          </p:nvPr>
        </p:nvSpPr>
        <p:spPr/>
        <p:txBody>
          <a:bodyPr/>
          <a:lstStyle/>
          <a:p>
            <a:fld id="{D5C2412F-7713-427E-8BE8-38437244781E}" type="datetimeFigureOut">
              <a:rPr lang="lv-LV" smtClean="0"/>
              <a:t>2020.11.16.</a:t>
            </a:fld>
            <a:endParaRPr lang="lv-LV"/>
          </a:p>
        </p:txBody>
      </p:sp>
      <p:sp>
        <p:nvSpPr>
          <p:cNvPr id="8" name="Kājenes vietturis 7">
            <a:extLst>
              <a:ext uri="{FF2B5EF4-FFF2-40B4-BE49-F238E27FC236}">
                <a16:creationId xmlns:a16="http://schemas.microsoft.com/office/drawing/2014/main" xmlns="" id="{47AE4805-7A1D-4870-BB3A-011AB360E227}"/>
              </a:ext>
            </a:extLst>
          </p:cNvPr>
          <p:cNvSpPr>
            <a:spLocks noGrp="1"/>
          </p:cNvSpPr>
          <p:nvPr>
            <p:ph type="ftr" sz="quarter" idx="11"/>
          </p:nvPr>
        </p:nvSpPr>
        <p:spPr/>
        <p:txBody>
          <a:bodyPr/>
          <a:lstStyle/>
          <a:p>
            <a:endParaRPr lang="lv-LV"/>
          </a:p>
        </p:txBody>
      </p:sp>
      <p:sp>
        <p:nvSpPr>
          <p:cNvPr id="9" name="Slaida numura vietturis 8">
            <a:extLst>
              <a:ext uri="{FF2B5EF4-FFF2-40B4-BE49-F238E27FC236}">
                <a16:creationId xmlns:a16="http://schemas.microsoft.com/office/drawing/2014/main" xmlns="" id="{5FAF9165-B279-4EFB-8F1E-D1FCD1AA571C}"/>
              </a:ext>
            </a:extLst>
          </p:cNvPr>
          <p:cNvSpPr>
            <a:spLocks noGrp="1"/>
          </p:cNvSpPr>
          <p:nvPr>
            <p:ph type="sldNum" sz="quarter" idx="12"/>
          </p:nvPr>
        </p:nvSpPr>
        <p:spPr/>
        <p:txBody>
          <a:bodyPr/>
          <a:lstStyle/>
          <a:p>
            <a:fld id="{6D2E0187-49D4-4DEB-9069-B22AC5B22EBB}" type="slidenum">
              <a:rPr lang="lv-LV" smtClean="0"/>
              <a:t>‹#›</a:t>
            </a:fld>
            <a:endParaRPr lang="lv-LV"/>
          </a:p>
        </p:txBody>
      </p:sp>
    </p:spTree>
    <p:extLst>
      <p:ext uri="{BB962C8B-B14F-4D97-AF65-F5344CB8AC3E}">
        <p14:creationId xmlns:p14="http://schemas.microsoft.com/office/powerpoint/2010/main" val="240998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xmlns="" id="{23B1F9DB-CE17-4064-A3E9-838B45EF8FBB}"/>
              </a:ext>
            </a:extLst>
          </p:cNvPr>
          <p:cNvSpPr>
            <a:spLocks noGrp="1"/>
          </p:cNvSpPr>
          <p:nvPr>
            <p:ph type="title"/>
          </p:nvPr>
        </p:nvSpPr>
        <p:spPr/>
        <p:txBody>
          <a:bodyPr/>
          <a:lstStyle/>
          <a:p>
            <a:r>
              <a:rPr lang="lv-LV"/>
              <a:t>Rediģēt šablona virsraksta stilu</a:t>
            </a:r>
          </a:p>
        </p:txBody>
      </p:sp>
      <p:sp>
        <p:nvSpPr>
          <p:cNvPr id="3" name="Datuma vietturis 2">
            <a:extLst>
              <a:ext uri="{FF2B5EF4-FFF2-40B4-BE49-F238E27FC236}">
                <a16:creationId xmlns:a16="http://schemas.microsoft.com/office/drawing/2014/main" xmlns="" id="{655D50AE-099F-492A-AFC4-FA1FCE011854}"/>
              </a:ext>
            </a:extLst>
          </p:cNvPr>
          <p:cNvSpPr>
            <a:spLocks noGrp="1"/>
          </p:cNvSpPr>
          <p:nvPr>
            <p:ph type="dt" sz="half" idx="10"/>
          </p:nvPr>
        </p:nvSpPr>
        <p:spPr/>
        <p:txBody>
          <a:bodyPr/>
          <a:lstStyle/>
          <a:p>
            <a:fld id="{D5C2412F-7713-427E-8BE8-38437244781E}" type="datetimeFigureOut">
              <a:rPr lang="lv-LV" smtClean="0"/>
              <a:t>2020.11.16.</a:t>
            </a:fld>
            <a:endParaRPr lang="lv-LV"/>
          </a:p>
        </p:txBody>
      </p:sp>
      <p:sp>
        <p:nvSpPr>
          <p:cNvPr id="4" name="Kājenes vietturis 3">
            <a:extLst>
              <a:ext uri="{FF2B5EF4-FFF2-40B4-BE49-F238E27FC236}">
                <a16:creationId xmlns:a16="http://schemas.microsoft.com/office/drawing/2014/main" xmlns="" id="{4152B00A-AB26-40AC-A608-96B5E20AFAB2}"/>
              </a:ext>
            </a:extLst>
          </p:cNvPr>
          <p:cNvSpPr>
            <a:spLocks noGrp="1"/>
          </p:cNvSpPr>
          <p:nvPr>
            <p:ph type="ftr" sz="quarter" idx="11"/>
          </p:nvPr>
        </p:nvSpPr>
        <p:spPr/>
        <p:txBody>
          <a:bodyPr/>
          <a:lstStyle/>
          <a:p>
            <a:endParaRPr lang="lv-LV"/>
          </a:p>
        </p:txBody>
      </p:sp>
      <p:sp>
        <p:nvSpPr>
          <p:cNvPr id="5" name="Slaida numura vietturis 4">
            <a:extLst>
              <a:ext uri="{FF2B5EF4-FFF2-40B4-BE49-F238E27FC236}">
                <a16:creationId xmlns:a16="http://schemas.microsoft.com/office/drawing/2014/main" xmlns="" id="{62877C1D-9AD5-4776-9721-94744D715BFC}"/>
              </a:ext>
            </a:extLst>
          </p:cNvPr>
          <p:cNvSpPr>
            <a:spLocks noGrp="1"/>
          </p:cNvSpPr>
          <p:nvPr>
            <p:ph type="sldNum" sz="quarter" idx="12"/>
          </p:nvPr>
        </p:nvSpPr>
        <p:spPr/>
        <p:txBody>
          <a:bodyPr/>
          <a:lstStyle/>
          <a:p>
            <a:fld id="{6D2E0187-49D4-4DEB-9069-B22AC5B22EBB}" type="slidenum">
              <a:rPr lang="lv-LV" smtClean="0"/>
              <a:t>‹#›</a:t>
            </a:fld>
            <a:endParaRPr lang="lv-LV"/>
          </a:p>
        </p:txBody>
      </p:sp>
    </p:spTree>
    <p:extLst>
      <p:ext uri="{BB962C8B-B14F-4D97-AF65-F5344CB8AC3E}">
        <p14:creationId xmlns:p14="http://schemas.microsoft.com/office/powerpoint/2010/main" val="2885540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a:extLst>
              <a:ext uri="{FF2B5EF4-FFF2-40B4-BE49-F238E27FC236}">
                <a16:creationId xmlns:a16="http://schemas.microsoft.com/office/drawing/2014/main" xmlns="" id="{1AA492F8-05C7-4FA3-871B-19A8696F0508}"/>
              </a:ext>
            </a:extLst>
          </p:cNvPr>
          <p:cNvSpPr>
            <a:spLocks noGrp="1"/>
          </p:cNvSpPr>
          <p:nvPr>
            <p:ph type="dt" sz="half" idx="10"/>
          </p:nvPr>
        </p:nvSpPr>
        <p:spPr/>
        <p:txBody>
          <a:bodyPr/>
          <a:lstStyle/>
          <a:p>
            <a:fld id="{D5C2412F-7713-427E-8BE8-38437244781E}" type="datetimeFigureOut">
              <a:rPr lang="lv-LV" smtClean="0"/>
              <a:t>2020.11.16.</a:t>
            </a:fld>
            <a:endParaRPr lang="lv-LV"/>
          </a:p>
        </p:txBody>
      </p:sp>
      <p:sp>
        <p:nvSpPr>
          <p:cNvPr id="3" name="Kājenes vietturis 2">
            <a:extLst>
              <a:ext uri="{FF2B5EF4-FFF2-40B4-BE49-F238E27FC236}">
                <a16:creationId xmlns:a16="http://schemas.microsoft.com/office/drawing/2014/main" xmlns="" id="{DC308C16-2F83-4535-AC60-2934BAF0AD98}"/>
              </a:ext>
            </a:extLst>
          </p:cNvPr>
          <p:cNvSpPr>
            <a:spLocks noGrp="1"/>
          </p:cNvSpPr>
          <p:nvPr>
            <p:ph type="ftr" sz="quarter" idx="11"/>
          </p:nvPr>
        </p:nvSpPr>
        <p:spPr/>
        <p:txBody>
          <a:bodyPr/>
          <a:lstStyle/>
          <a:p>
            <a:endParaRPr lang="lv-LV"/>
          </a:p>
        </p:txBody>
      </p:sp>
      <p:sp>
        <p:nvSpPr>
          <p:cNvPr id="4" name="Slaida numura vietturis 3">
            <a:extLst>
              <a:ext uri="{FF2B5EF4-FFF2-40B4-BE49-F238E27FC236}">
                <a16:creationId xmlns:a16="http://schemas.microsoft.com/office/drawing/2014/main" xmlns="" id="{46A2636B-7C3B-4CD2-8C80-AC27B663AC84}"/>
              </a:ext>
            </a:extLst>
          </p:cNvPr>
          <p:cNvSpPr>
            <a:spLocks noGrp="1"/>
          </p:cNvSpPr>
          <p:nvPr>
            <p:ph type="sldNum" sz="quarter" idx="12"/>
          </p:nvPr>
        </p:nvSpPr>
        <p:spPr/>
        <p:txBody>
          <a:bodyPr/>
          <a:lstStyle/>
          <a:p>
            <a:fld id="{6D2E0187-49D4-4DEB-9069-B22AC5B22EBB}" type="slidenum">
              <a:rPr lang="lv-LV" smtClean="0"/>
              <a:t>‹#›</a:t>
            </a:fld>
            <a:endParaRPr lang="lv-LV"/>
          </a:p>
        </p:txBody>
      </p:sp>
    </p:spTree>
    <p:extLst>
      <p:ext uri="{BB962C8B-B14F-4D97-AF65-F5344CB8AC3E}">
        <p14:creationId xmlns:p14="http://schemas.microsoft.com/office/powerpoint/2010/main" val="2866842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xmlns="" id="{C7F43D7C-0E0C-4145-949C-D5F92E46489F}"/>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p>
        </p:txBody>
      </p:sp>
      <p:sp>
        <p:nvSpPr>
          <p:cNvPr id="3" name="Satura vietturis 2">
            <a:extLst>
              <a:ext uri="{FF2B5EF4-FFF2-40B4-BE49-F238E27FC236}">
                <a16:creationId xmlns:a16="http://schemas.microsoft.com/office/drawing/2014/main" xmlns="" id="{5BFCE934-2B00-408A-B8FF-996E2330CD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Teksta vietturis 3">
            <a:extLst>
              <a:ext uri="{FF2B5EF4-FFF2-40B4-BE49-F238E27FC236}">
                <a16:creationId xmlns:a16="http://schemas.microsoft.com/office/drawing/2014/main" xmlns="" id="{9E8D986F-12D6-4026-BC2B-1AFFE88166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a16="http://schemas.microsoft.com/office/drawing/2014/main" xmlns="" id="{0F2B85D0-47E5-490E-BFCB-DE9472D44CCE}"/>
              </a:ext>
            </a:extLst>
          </p:cNvPr>
          <p:cNvSpPr>
            <a:spLocks noGrp="1"/>
          </p:cNvSpPr>
          <p:nvPr>
            <p:ph type="dt" sz="half" idx="10"/>
          </p:nvPr>
        </p:nvSpPr>
        <p:spPr/>
        <p:txBody>
          <a:bodyPr/>
          <a:lstStyle/>
          <a:p>
            <a:fld id="{D5C2412F-7713-427E-8BE8-38437244781E}" type="datetimeFigureOut">
              <a:rPr lang="lv-LV" smtClean="0"/>
              <a:t>2020.11.16.</a:t>
            </a:fld>
            <a:endParaRPr lang="lv-LV"/>
          </a:p>
        </p:txBody>
      </p:sp>
      <p:sp>
        <p:nvSpPr>
          <p:cNvPr id="6" name="Kājenes vietturis 5">
            <a:extLst>
              <a:ext uri="{FF2B5EF4-FFF2-40B4-BE49-F238E27FC236}">
                <a16:creationId xmlns:a16="http://schemas.microsoft.com/office/drawing/2014/main" xmlns="" id="{F4ADC3C3-EC56-42D3-8C98-96CC76D81626}"/>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xmlns="" id="{A85FD5A8-D930-4F23-B2C6-673E2F523E98}"/>
              </a:ext>
            </a:extLst>
          </p:cNvPr>
          <p:cNvSpPr>
            <a:spLocks noGrp="1"/>
          </p:cNvSpPr>
          <p:nvPr>
            <p:ph type="sldNum" sz="quarter" idx="12"/>
          </p:nvPr>
        </p:nvSpPr>
        <p:spPr/>
        <p:txBody>
          <a:bodyPr/>
          <a:lstStyle/>
          <a:p>
            <a:fld id="{6D2E0187-49D4-4DEB-9069-B22AC5B22EBB}" type="slidenum">
              <a:rPr lang="lv-LV" smtClean="0"/>
              <a:t>‹#›</a:t>
            </a:fld>
            <a:endParaRPr lang="lv-LV"/>
          </a:p>
        </p:txBody>
      </p:sp>
    </p:spTree>
    <p:extLst>
      <p:ext uri="{BB962C8B-B14F-4D97-AF65-F5344CB8AC3E}">
        <p14:creationId xmlns:p14="http://schemas.microsoft.com/office/powerpoint/2010/main" val="34915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xmlns="" id="{1F55BD9A-BDAE-4D4B-83C7-73869B954305}"/>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p>
        </p:txBody>
      </p:sp>
      <p:sp>
        <p:nvSpPr>
          <p:cNvPr id="3" name="Attēla vietturis 2">
            <a:extLst>
              <a:ext uri="{FF2B5EF4-FFF2-40B4-BE49-F238E27FC236}">
                <a16:creationId xmlns:a16="http://schemas.microsoft.com/office/drawing/2014/main" xmlns="" id="{34F26EE7-38EA-467E-B3B2-E72A3255C6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lv-LV"/>
              <a:t>Noklikšķiniet uz ikonas, lai pievienotu attēlu</a:t>
            </a:r>
          </a:p>
        </p:txBody>
      </p:sp>
      <p:sp>
        <p:nvSpPr>
          <p:cNvPr id="4" name="Teksta vietturis 3">
            <a:extLst>
              <a:ext uri="{FF2B5EF4-FFF2-40B4-BE49-F238E27FC236}">
                <a16:creationId xmlns:a16="http://schemas.microsoft.com/office/drawing/2014/main" xmlns="" id="{C28BD50C-B525-4E53-9241-ADA0953EBD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a16="http://schemas.microsoft.com/office/drawing/2014/main" xmlns="" id="{E67C61D7-8C7F-4847-A312-9278549BFBF0}"/>
              </a:ext>
            </a:extLst>
          </p:cNvPr>
          <p:cNvSpPr>
            <a:spLocks noGrp="1"/>
          </p:cNvSpPr>
          <p:nvPr>
            <p:ph type="dt" sz="half" idx="10"/>
          </p:nvPr>
        </p:nvSpPr>
        <p:spPr/>
        <p:txBody>
          <a:bodyPr/>
          <a:lstStyle/>
          <a:p>
            <a:fld id="{D5C2412F-7713-427E-8BE8-38437244781E}" type="datetimeFigureOut">
              <a:rPr lang="lv-LV" smtClean="0"/>
              <a:t>2020.11.16.</a:t>
            </a:fld>
            <a:endParaRPr lang="lv-LV"/>
          </a:p>
        </p:txBody>
      </p:sp>
      <p:sp>
        <p:nvSpPr>
          <p:cNvPr id="6" name="Kājenes vietturis 5">
            <a:extLst>
              <a:ext uri="{FF2B5EF4-FFF2-40B4-BE49-F238E27FC236}">
                <a16:creationId xmlns:a16="http://schemas.microsoft.com/office/drawing/2014/main" xmlns="" id="{0B49D7ED-14F0-4DD8-B7CE-5BCDA64E2632}"/>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xmlns="" id="{F61451C2-3956-4B4A-B90A-40FD0793A125}"/>
              </a:ext>
            </a:extLst>
          </p:cNvPr>
          <p:cNvSpPr>
            <a:spLocks noGrp="1"/>
          </p:cNvSpPr>
          <p:nvPr>
            <p:ph type="sldNum" sz="quarter" idx="12"/>
          </p:nvPr>
        </p:nvSpPr>
        <p:spPr/>
        <p:txBody>
          <a:bodyPr/>
          <a:lstStyle/>
          <a:p>
            <a:fld id="{6D2E0187-49D4-4DEB-9069-B22AC5B22EBB}" type="slidenum">
              <a:rPr lang="lv-LV" smtClean="0"/>
              <a:t>‹#›</a:t>
            </a:fld>
            <a:endParaRPr lang="lv-LV"/>
          </a:p>
        </p:txBody>
      </p:sp>
    </p:spTree>
    <p:extLst>
      <p:ext uri="{BB962C8B-B14F-4D97-AF65-F5344CB8AC3E}">
        <p14:creationId xmlns:p14="http://schemas.microsoft.com/office/powerpoint/2010/main" val="351943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Virsraksta vietturis 1">
            <a:extLst>
              <a:ext uri="{FF2B5EF4-FFF2-40B4-BE49-F238E27FC236}">
                <a16:creationId xmlns:a16="http://schemas.microsoft.com/office/drawing/2014/main" xmlns="" id="{3D5507CC-C80C-4E83-947D-349D58A789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v-LV"/>
              <a:t>Rediģēt šablona virsraksta stilu</a:t>
            </a:r>
          </a:p>
        </p:txBody>
      </p:sp>
      <p:sp>
        <p:nvSpPr>
          <p:cNvPr id="3" name="Teksta vietturis 2">
            <a:extLst>
              <a:ext uri="{FF2B5EF4-FFF2-40B4-BE49-F238E27FC236}">
                <a16:creationId xmlns:a16="http://schemas.microsoft.com/office/drawing/2014/main" xmlns="" id="{65C5F732-336D-4252-ADB5-79C64870AE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xmlns="" id="{319F4863-C0CA-46A8-B91F-EC97F3A97F7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C2412F-7713-427E-8BE8-38437244781E}" type="datetimeFigureOut">
              <a:rPr lang="lv-LV" smtClean="0"/>
              <a:t>2020.11.16.</a:t>
            </a:fld>
            <a:endParaRPr lang="lv-LV"/>
          </a:p>
        </p:txBody>
      </p:sp>
      <p:sp>
        <p:nvSpPr>
          <p:cNvPr id="5" name="Kājenes vietturis 4">
            <a:extLst>
              <a:ext uri="{FF2B5EF4-FFF2-40B4-BE49-F238E27FC236}">
                <a16:creationId xmlns:a16="http://schemas.microsoft.com/office/drawing/2014/main" xmlns="" id="{50DD3B1C-ED7C-4606-B82A-FA38336223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aida numura vietturis 5">
            <a:extLst>
              <a:ext uri="{FF2B5EF4-FFF2-40B4-BE49-F238E27FC236}">
                <a16:creationId xmlns:a16="http://schemas.microsoft.com/office/drawing/2014/main" xmlns="" id="{4A919216-7CF5-48BC-9F30-AB92C85320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E0187-49D4-4DEB-9069-B22AC5B22EBB}" type="slidenum">
              <a:rPr lang="lv-LV" smtClean="0"/>
              <a:t>‹#›</a:t>
            </a:fld>
            <a:endParaRPr lang="lv-LV"/>
          </a:p>
        </p:txBody>
      </p:sp>
      <p:sp>
        <p:nvSpPr>
          <p:cNvPr id="7" name="MSIPCMContentMarking" descr="{&quot;HashCode&quot;:1616425958,&quot;Placement&quot;:&quot;Footer&quot;,&quot;Top&quot;:519.343,&quot;Left&quot;:764.6522,&quot;SlideWidth&quot;:960,&quot;SlideHeight&quot;:540}">
            <a:extLst>
              <a:ext uri="{FF2B5EF4-FFF2-40B4-BE49-F238E27FC236}">
                <a16:creationId xmlns:a16="http://schemas.microsoft.com/office/drawing/2014/main" xmlns="" id="{372EFDEE-4840-4BEC-98F4-DAAD2089453C}"/>
              </a:ext>
            </a:extLst>
          </p:cNvPr>
          <p:cNvSpPr txBox="1"/>
          <p:nvPr userDrawn="1"/>
        </p:nvSpPr>
        <p:spPr>
          <a:xfrm>
            <a:off x="9711083" y="6595656"/>
            <a:ext cx="2480917" cy="262344"/>
          </a:xfrm>
          <a:prstGeom prst="rect">
            <a:avLst/>
          </a:prstGeom>
          <a:noFill/>
        </p:spPr>
        <p:txBody>
          <a:bodyPr vert="horz" wrap="square" lIns="0" tIns="0" rIns="0" bIns="0" rtlCol="0" anchor="ctr" anchorCtr="1">
            <a:spAutoFit/>
          </a:bodyPr>
          <a:lstStyle/>
          <a:p>
            <a:pPr algn="r">
              <a:spcBef>
                <a:spcPts val="0"/>
              </a:spcBef>
              <a:spcAft>
                <a:spcPts val="0"/>
              </a:spcAft>
            </a:pPr>
            <a:r>
              <a:rPr lang="lv-LV" sz="1000">
                <a:solidFill>
                  <a:srgbClr val="000000"/>
                </a:solidFill>
                <a:latin typeface="Calibri" panose="020F0502020204030204" pitchFamily="34" charset="0"/>
              </a:rPr>
              <a:t>Ierobežotas pieejamības ārēja informācija</a:t>
            </a:r>
          </a:p>
        </p:txBody>
      </p:sp>
    </p:spTree>
    <p:extLst>
      <p:ext uri="{BB962C8B-B14F-4D97-AF65-F5344CB8AC3E}">
        <p14:creationId xmlns:p14="http://schemas.microsoft.com/office/powerpoint/2010/main" val="37530881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image" Target="../media/image3.png"/><Relationship Id="rId7" Type="http://schemas.openxmlformats.org/officeDocument/2006/relationships/diagramColors" Target="../diagrams/colors8.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11.xml.rels><?xml version="1.0" encoding="UTF-8" standalone="yes"?>
<Relationships xmlns="http://schemas.openxmlformats.org/package/2006/relationships"><Relationship Id="rId8" Type="http://schemas.microsoft.com/office/2007/relationships/diagramDrawing" Target="../diagrams/drawing9.xml"/><Relationship Id="rId3" Type="http://schemas.openxmlformats.org/officeDocument/2006/relationships/image" Target="../media/image3.png"/><Relationship Id="rId7" Type="http://schemas.openxmlformats.org/officeDocument/2006/relationships/diagramColors" Target="../diagrams/colors9.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QuickStyle" Target="../diagrams/quickStyle9.xml"/><Relationship Id="rId5" Type="http://schemas.openxmlformats.org/officeDocument/2006/relationships/diagramLayout" Target="../diagrams/layout9.xml"/><Relationship Id="rId4" Type="http://schemas.openxmlformats.org/officeDocument/2006/relationships/diagramData" Target="../diagrams/data9.xml"/></Relationships>
</file>

<file path=ppt/slides/_rels/slide12.xml.rels><?xml version="1.0" encoding="UTF-8" standalone="yes"?>
<Relationships xmlns="http://schemas.openxmlformats.org/package/2006/relationships"><Relationship Id="rId8" Type="http://schemas.microsoft.com/office/2007/relationships/diagramDrawing" Target="../diagrams/drawing10.xml"/><Relationship Id="rId3" Type="http://schemas.openxmlformats.org/officeDocument/2006/relationships/image" Target="../media/image3.png"/><Relationship Id="rId7" Type="http://schemas.openxmlformats.org/officeDocument/2006/relationships/diagramColors" Target="../diagrams/colors10.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QuickStyle" Target="../diagrams/quickStyle10.xml"/><Relationship Id="rId5" Type="http://schemas.openxmlformats.org/officeDocument/2006/relationships/diagramLayout" Target="../diagrams/layout10.xml"/><Relationship Id="rId10" Type="http://schemas.openxmlformats.org/officeDocument/2006/relationships/image" Target="../media/image5.jpg"/><Relationship Id="rId4" Type="http://schemas.openxmlformats.org/officeDocument/2006/relationships/diagramData" Target="../diagrams/data10.xml"/><Relationship Id="rId9" Type="http://schemas.openxmlformats.org/officeDocument/2006/relationships/image" Target="../media/image7.jpeg"/></Relationships>
</file>

<file path=ppt/slides/_rels/slide13.xml.rels><?xml version="1.0" encoding="UTF-8" standalone="yes"?>
<Relationships xmlns="http://schemas.openxmlformats.org/package/2006/relationships"><Relationship Id="rId8" Type="http://schemas.microsoft.com/office/2007/relationships/diagramDrawing" Target="../diagrams/drawing11.xml"/><Relationship Id="rId3" Type="http://schemas.openxmlformats.org/officeDocument/2006/relationships/image" Target="../media/image3.png"/><Relationship Id="rId7" Type="http://schemas.openxmlformats.org/officeDocument/2006/relationships/diagramColors" Target="../diagrams/colors1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QuickStyle" Target="../diagrams/quickStyle11.xml"/><Relationship Id="rId5" Type="http://schemas.openxmlformats.org/officeDocument/2006/relationships/diagramLayout" Target="../diagrams/layout11.xml"/><Relationship Id="rId4" Type="http://schemas.openxmlformats.org/officeDocument/2006/relationships/diagramData" Target="../diagrams/data11.xml"/></Relationships>
</file>

<file path=ppt/slides/_rels/slide14.xml.rels><?xml version="1.0" encoding="UTF-8" standalone="yes"?>
<Relationships xmlns="http://schemas.openxmlformats.org/package/2006/relationships"><Relationship Id="rId8" Type="http://schemas.microsoft.com/office/2007/relationships/diagramDrawing" Target="../diagrams/drawing12.xml"/><Relationship Id="rId3" Type="http://schemas.openxmlformats.org/officeDocument/2006/relationships/image" Target="../media/image3.png"/><Relationship Id="rId7" Type="http://schemas.openxmlformats.org/officeDocument/2006/relationships/diagramColors" Target="../diagrams/colors12.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QuickStyle" Target="../diagrams/quickStyle12.xml"/><Relationship Id="rId5" Type="http://schemas.openxmlformats.org/officeDocument/2006/relationships/diagramLayout" Target="../diagrams/layout12.xml"/><Relationship Id="rId4" Type="http://schemas.openxmlformats.org/officeDocument/2006/relationships/diagramData" Target="../diagrams/data12.xml"/></Relationships>
</file>

<file path=ppt/slides/_rels/slide15.xml.rels><?xml version="1.0" encoding="UTF-8" standalone="yes"?>
<Relationships xmlns="http://schemas.openxmlformats.org/package/2006/relationships"><Relationship Id="rId8" Type="http://schemas.microsoft.com/office/2007/relationships/diagramDrawing" Target="../diagrams/drawing13.xml"/><Relationship Id="rId3" Type="http://schemas.openxmlformats.org/officeDocument/2006/relationships/image" Target="../media/image3.png"/><Relationship Id="rId7" Type="http://schemas.openxmlformats.org/officeDocument/2006/relationships/diagramColors" Target="../diagrams/colors13.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QuickStyle" Target="../diagrams/quickStyle13.xml"/><Relationship Id="rId5" Type="http://schemas.openxmlformats.org/officeDocument/2006/relationships/diagramLayout" Target="../diagrams/layout13.xml"/><Relationship Id="rId4" Type="http://schemas.openxmlformats.org/officeDocument/2006/relationships/diagramData" Target="../diagrams/data13.xml"/></Relationships>
</file>

<file path=ppt/slides/_rels/slide16.xml.rels><?xml version="1.0" encoding="UTF-8" standalone="yes"?>
<Relationships xmlns="http://schemas.openxmlformats.org/package/2006/relationships"><Relationship Id="rId8" Type="http://schemas.microsoft.com/office/2007/relationships/diagramDrawing" Target="../diagrams/drawing14.xml"/><Relationship Id="rId3" Type="http://schemas.openxmlformats.org/officeDocument/2006/relationships/image" Target="../media/image3.png"/><Relationship Id="rId7" Type="http://schemas.openxmlformats.org/officeDocument/2006/relationships/diagramColors" Target="../diagrams/colors14.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QuickStyle" Target="../diagrams/quickStyle14.xml"/><Relationship Id="rId5" Type="http://schemas.openxmlformats.org/officeDocument/2006/relationships/diagramLayout" Target="../diagrams/layout14.xml"/><Relationship Id="rId4" Type="http://schemas.openxmlformats.org/officeDocument/2006/relationships/diagramData" Target="../diagrams/data14.xml"/></Relationships>
</file>

<file path=ppt/slides/_rels/slide17.xml.rels><?xml version="1.0" encoding="UTF-8" standalone="yes"?>
<Relationships xmlns="http://schemas.openxmlformats.org/package/2006/relationships"><Relationship Id="rId8" Type="http://schemas.microsoft.com/office/2007/relationships/diagramDrawing" Target="../diagrams/drawing15.xml"/><Relationship Id="rId3" Type="http://schemas.openxmlformats.org/officeDocument/2006/relationships/image" Target="../media/image3.png"/><Relationship Id="rId7" Type="http://schemas.openxmlformats.org/officeDocument/2006/relationships/diagramColors" Target="../diagrams/colors15.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QuickStyle" Target="../diagrams/quickStyle15.xml"/><Relationship Id="rId5" Type="http://schemas.openxmlformats.org/officeDocument/2006/relationships/diagramLayout" Target="../diagrams/layout15.xml"/><Relationship Id="rId4" Type="http://schemas.openxmlformats.org/officeDocument/2006/relationships/diagramData" Target="../diagrams/data15.xml"/></Relationships>
</file>

<file path=ppt/slides/_rels/slide18.xml.rels><?xml version="1.0" encoding="UTF-8" standalone="yes"?>
<Relationships xmlns="http://schemas.openxmlformats.org/package/2006/relationships"><Relationship Id="rId8" Type="http://schemas.microsoft.com/office/2007/relationships/diagramDrawing" Target="../diagrams/drawing16.xml"/><Relationship Id="rId3" Type="http://schemas.openxmlformats.org/officeDocument/2006/relationships/image" Target="../media/image3.png"/><Relationship Id="rId7" Type="http://schemas.openxmlformats.org/officeDocument/2006/relationships/diagramColors" Target="../diagrams/colors16.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QuickStyle" Target="../diagrams/quickStyle16.xml"/><Relationship Id="rId5" Type="http://schemas.openxmlformats.org/officeDocument/2006/relationships/diagramLayout" Target="../diagrams/layout16.xml"/><Relationship Id="rId4" Type="http://schemas.openxmlformats.org/officeDocument/2006/relationships/diagramData" Target="../diagrams/data16.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8" Type="http://schemas.microsoft.com/office/2007/relationships/diagramDrawing" Target="../diagrams/drawing17.xml"/><Relationship Id="rId3" Type="http://schemas.openxmlformats.org/officeDocument/2006/relationships/image" Target="../media/image3.png"/><Relationship Id="rId7" Type="http://schemas.openxmlformats.org/officeDocument/2006/relationships/diagramColors" Target="../diagrams/colors17.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QuickStyle" Target="../diagrams/quickStyle17.xml"/><Relationship Id="rId5" Type="http://schemas.openxmlformats.org/officeDocument/2006/relationships/diagramLayout" Target="../diagrams/layout17.xml"/><Relationship Id="rId4" Type="http://schemas.openxmlformats.org/officeDocument/2006/relationships/diagramData" Target="../diagrams/data17.xml"/></Relationships>
</file>

<file path=ppt/slides/_rels/slide21.xml.rels><?xml version="1.0" encoding="UTF-8" standalone="yes"?>
<Relationships xmlns="http://schemas.openxmlformats.org/package/2006/relationships"><Relationship Id="rId8" Type="http://schemas.microsoft.com/office/2007/relationships/diagramDrawing" Target="../diagrams/drawing18.xml"/><Relationship Id="rId3" Type="http://schemas.openxmlformats.org/officeDocument/2006/relationships/image" Target="../media/image3.png"/><Relationship Id="rId7" Type="http://schemas.openxmlformats.org/officeDocument/2006/relationships/diagramColors" Target="../diagrams/colors18.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QuickStyle" Target="../diagrams/quickStyle18.xml"/><Relationship Id="rId5" Type="http://schemas.openxmlformats.org/officeDocument/2006/relationships/diagramLayout" Target="../diagrams/layout18.xml"/><Relationship Id="rId4" Type="http://schemas.openxmlformats.org/officeDocument/2006/relationships/diagramData" Target="../diagrams/data18.xml"/></Relationships>
</file>

<file path=ppt/slides/_rels/slide22.xml.rels><?xml version="1.0" encoding="UTF-8" standalone="yes"?>
<Relationships xmlns="http://schemas.openxmlformats.org/package/2006/relationships"><Relationship Id="rId8" Type="http://schemas.microsoft.com/office/2007/relationships/diagramDrawing" Target="../diagrams/drawing19.xml"/><Relationship Id="rId13" Type="http://schemas.microsoft.com/office/2007/relationships/diagramDrawing" Target="../diagrams/drawing20.xml"/><Relationship Id="rId3" Type="http://schemas.openxmlformats.org/officeDocument/2006/relationships/image" Target="../media/image3.png"/><Relationship Id="rId7" Type="http://schemas.openxmlformats.org/officeDocument/2006/relationships/diagramColors" Target="../diagrams/colors19.xml"/><Relationship Id="rId12" Type="http://schemas.openxmlformats.org/officeDocument/2006/relationships/diagramColors" Target="../diagrams/colors20.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QuickStyle" Target="../diagrams/quickStyle19.xml"/><Relationship Id="rId11" Type="http://schemas.openxmlformats.org/officeDocument/2006/relationships/diagramQuickStyle" Target="../diagrams/quickStyle20.xml"/><Relationship Id="rId5" Type="http://schemas.openxmlformats.org/officeDocument/2006/relationships/diagramLayout" Target="../diagrams/layout19.xml"/><Relationship Id="rId10" Type="http://schemas.openxmlformats.org/officeDocument/2006/relationships/diagramLayout" Target="../diagrams/layout20.xml"/><Relationship Id="rId4" Type="http://schemas.openxmlformats.org/officeDocument/2006/relationships/diagramData" Target="../diagrams/data19.xml"/><Relationship Id="rId9" Type="http://schemas.openxmlformats.org/officeDocument/2006/relationships/diagramData" Target="../diagrams/data20.xml"/></Relationships>
</file>

<file path=ppt/slides/_rels/slide23.xml.rels><?xml version="1.0" encoding="UTF-8" standalone="yes"?>
<Relationships xmlns="http://schemas.openxmlformats.org/package/2006/relationships"><Relationship Id="rId8" Type="http://schemas.microsoft.com/office/2007/relationships/diagramDrawing" Target="../diagrams/drawing21.xml"/><Relationship Id="rId3" Type="http://schemas.openxmlformats.org/officeDocument/2006/relationships/image" Target="../media/image3.png"/><Relationship Id="rId7" Type="http://schemas.openxmlformats.org/officeDocument/2006/relationships/diagramColors" Target="../diagrams/colors21.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QuickStyle" Target="../diagrams/quickStyle21.xml"/><Relationship Id="rId5" Type="http://schemas.openxmlformats.org/officeDocument/2006/relationships/diagramLayout" Target="../diagrams/layout21.xml"/><Relationship Id="rId4" Type="http://schemas.openxmlformats.org/officeDocument/2006/relationships/diagramData" Target="../diagrams/data21.xml"/></Relationships>
</file>

<file path=ppt/slides/_rels/slide24.xml.rels><?xml version="1.0" encoding="UTF-8" standalone="yes"?>
<Relationships xmlns="http://schemas.openxmlformats.org/package/2006/relationships"><Relationship Id="rId8" Type="http://schemas.microsoft.com/office/2007/relationships/diagramDrawing" Target="../diagrams/drawing22.xml"/><Relationship Id="rId3" Type="http://schemas.openxmlformats.org/officeDocument/2006/relationships/image" Target="../media/image3.png"/><Relationship Id="rId7" Type="http://schemas.openxmlformats.org/officeDocument/2006/relationships/diagramColors" Target="../diagrams/colors22.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QuickStyle" Target="../diagrams/quickStyle22.xml"/><Relationship Id="rId5" Type="http://schemas.openxmlformats.org/officeDocument/2006/relationships/diagramLayout" Target="../diagrams/layout22.xml"/><Relationship Id="rId4" Type="http://schemas.openxmlformats.org/officeDocument/2006/relationships/diagramData" Target="../diagrams/data22.xml"/></Relationships>
</file>

<file path=ppt/slides/_rels/slide25.xml.rels><?xml version="1.0" encoding="UTF-8" standalone="yes"?>
<Relationships xmlns="http://schemas.openxmlformats.org/package/2006/relationships"><Relationship Id="rId8" Type="http://schemas.microsoft.com/office/2007/relationships/diagramDrawing" Target="../diagrams/drawing23.xml"/><Relationship Id="rId3" Type="http://schemas.openxmlformats.org/officeDocument/2006/relationships/image" Target="../media/image3.png"/><Relationship Id="rId7" Type="http://schemas.openxmlformats.org/officeDocument/2006/relationships/diagramColors" Target="../diagrams/colors23.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QuickStyle" Target="../diagrams/quickStyle23.xml"/><Relationship Id="rId5" Type="http://schemas.openxmlformats.org/officeDocument/2006/relationships/diagramLayout" Target="../diagrams/layout23.xml"/><Relationship Id="rId4" Type="http://schemas.openxmlformats.org/officeDocument/2006/relationships/diagramData" Target="../diagrams/data23.xml"/></Relationships>
</file>

<file path=ppt/slides/_rels/slide26.xml.rels><?xml version="1.0" encoding="UTF-8" standalone="yes"?>
<Relationships xmlns="http://schemas.openxmlformats.org/package/2006/relationships"><Relationship Id="rId8" Type="http://schemas.microsoft.com/office/2007/relationships/diagramDrawing" Target="../diagrams/drawing24.xml"/><Relationship Id="rId3" Type="http://schemas.openxmlformats.org/officeDocument/2006/relationships/image" Target="../media/image3.png"/><Relationship Id="rId7" Type="http://schemas.openxmlformats.org/officeDocument/2006/relationships/diagramColors" Target="../diagrams/colors24.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diagramQuickStyle" Target="../diagrams/quickStyle24.xml"/><Relationship Id="rId5" Type="http://schemas.openxmlformats.org/officeDocument/2006/relationships/diagramLayout" Target="../diagrams/layout24.xml"/><Relationship Id="rId4" Type="http://schemas.openxmlformats.org/officeDocument/2006/relationships/diagramData" Target="../diagrams/data24.xml"/></Relationships>
</file>

<file path=ppt/slides/_rels/slide27.xml.rels><?xml version="1.0" encoding="UTF-8" standalone="yes"?>
<Relationships xmlns="http://schemas.openxmlformats.org/package/2006/relationships"><Relationship Id="rId8" Type="http://schemas.microsoft.com/office/2007/relationships/diagramDrawing" Target="../diagrams/drawing25.xml"/><Relationship Id="rId3" Type="http://schemas.openxmlformats.org/officeDocument/2006/relationships/image" Target="../media/image3.png"/><Relationship Id="rId7" Type="http://schemas.openxmlformats.org/officeDocument/2006/relationships/diagramColors" Target="../diagrams/colors25.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QuickStyle" Target="../diagrams/quickStyle25.xml"/><Relationship Id="rId5" Type="http://schemas.openxmlformats.org/officeDocument/2006/relationships/diagramLayout" Target="../diagrams/layout25.xml"/><Relationship Id="rId4" Type="http://schemas.openxmlformats.org/officeDocument/2006/relationships/diagramData" Target="../diagrams/data25.xml"/></Relationships>
</file>

<file path=ppt/slides/_rels/slide28.xml.rels><?xml version="1.0" encoding="UTF-8" standalone="yes"?>
<Relationships xmlns="http://schemas.openxmlformats.org/package/2006/relationships"><Relationship Id="rId8" Type="http://schemas.microsoft.com/office/2007/relationships/diagramDrawing" Target="../diagrams/drawing26.xml"/><Relationship Id="rId3" Type="http://schemas.openxmlformats.org/officeDocument/2006/relationships/image" Target="../media/image3.png"/><Relationship Id="rId7" Type="http://schemas.openxmlformats.org/officeDocument/2006/relationships/diagramColors" Target="../diagrams/colors26.xm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diagramQuickStyle" Target="../diagrams/quickStyle26.xml"/><Relationship Id="rId5" Type="http://schemas.openxmlformats.org/officeDocument/2006/relationships/diagramLayout" Target="../diagrams/layout26.xml"/><Relationship Id="rId4" Type="http://schemas.openxmlformats.org/officeDocument/2006/relationships/diagramData" Target="../diagrams/data26.xml"/></Relationships>
</file>

<file path=ppt/slides/_rels/slide29.xml.rels><?xml version="1.0" encoding="UTF-8" standalone="yes"?>
<Relationships xmlns="http://schemas.openxmlformats.org/package/2006/relationships"><Relationship Id="rId8" Type="http://schemas.microsoft.com/office/2007/relationships/diagramDrawing" Target="../diagrams/drawing27.xml"/><Relationship Id="rId3" Type="http://schemas.openxmlformats.org/officeDocument/2006/relationships/image" Target="../media/image3.png"/><Relationship Id="rId7" Type="http://schemas.openxmlformats.org/officeDocument/2006/relationships/diagramColors" Target="../diagrams/colors27.xm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diagramQuickStyle" Target="../diagrams/quickStyle27.xml"/><Relationship Id="rId5" Type="http://schemas.openxmlformats.org/officeDocument/2006/relationships/diagramLayout" Target="../diagrams/layout27.xml"/><Relationship Id="rId4" Type="http://schemas.openxmlformats.org/officeDocument/2006/relationships/diagramData" Target="../diagrams/data27.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0.xml.rels><?xml version="1.0" encoding="UTF-8" standalone="yes"?>
<Relationships xmlns="http://schemas.openxmlformats.org/package/2006/relationships"><Relationship Id="rId8" Type="http://schemas.microsoft.com/office/2007/relationships/diagramDrawing" Target="../diagrams/drawing28.xml"/><Relationship Id="rId3" Type="http://schemas.openxmlformats.org/officeDocument/2006/relationships/image" Target="../media/image3.png"/><Relationship Id="rId7" Type="http://schemas.openxmlformats.org/officeDocument/2006/relationships/diagramColors" Target="../diagrams/colors28.xm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diagramQuickStyle" Target="../diagrams/quickStyle28.xml"/><Relationship Id="rId5" Type="http://schemas.openxmlformats.org/officeDocument/2006/relationships/diagramLayout" Target="../diagrams/layout28.xml"/><Relationship Id="rId4" Type="http://schemas.openxmlformats.org/officeDocument/2006/relationships/diagramData" Target="../diagrams/data28.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3.png"/><Relationship Id="rId7" Type="http://schemas.openxmlformats.org/officeDocument/2006/relationships/diagramColors" Target="../diagrams/colors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5.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3.png"/><Relationship Id="rId7" Type="http://schemas.openxmlformats.org/officeDocument/2006/relationships/diagramColors" Target="../diagrams/colors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10" Type="http://schemas.openxmlformats.org/officeDocument/2006/relationships/image" Target="../media/image6.jpg"/><Relationship Id="rId4" Type="http://schemas.openxmlformats.org/officeDocument/2006/relationships/diagramData" Target="../diagrams/data3.xml"/><Relationship Id="rId9" Type="http://schemas.openxmlformats.org/officeDocument/2006/relationships/image" Target="../media/image5.jpg"/></Relationships>
</file>

<file path=ppt/slides/_rels/slide6.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3.png"/><Relationship Id="rId7" Type="http://schemas.openxmlformats.org/officeDocument/2006/relationships/diagramColors" Target="../diagrams/colors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7.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3.png"/><Relationship Id="rId7" Type="http://schemas.openxmlformats.org/officeDocument/2006/relationships/diagramColors" Target="../diagrams/colors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8.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3.png"/><Relationship Id="rId7" Type="http://schemas.openxmlformats.org/officeDocument/2006/relationships/diagramColors" Target="../diagrams/colors6.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9.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3.png"/><Relationship Id="rId7" Type="http://schemas.openxmlformats.org/officeDocument/2006/relationships/diagramColors" Target="../diagrams/colors7.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52DE1F50-DEBB-4BBD-86F2-A7F693902E79}"/>
              </a:ext>
            </a:extLst>
          </p:cNvPr>
          <p:cNvSpPr txBox="1"/>
          <p:nvPr/>
        </p:nvSpPr>
        <p:spPr>
          <a:xfrm>
            <a:off x="0" y="2433814"/>
            <a:ext cx="12192000" cy="4739759"/>
          </a:xfrm>
          <a:prstGeom prst="rect">
            <a:avLst/>
          </a:prstGeom>
          <a:noFill/>
        </p:spPr>
        <p:txBody>
          <a:bodyPr wrap="square" rtlCol="0" anchor="ctr">
            <a:spAutoFit/>
          </a:bodyPr>
          <a:lstStyle/>
          <a:p>
            <a:pPr algn="ctr"/>
            <a:endParaRPr lang="lv-LV" sz="4400" dirty="0">
              <a:solidFill>
                <a:srgbClr val="662D91"/>
              </a:solidFill>
              <a:latin typeface="Arial" panose="020B0604020202020204" pitchFamily="34" charset="0"/>
              <a:cs typeface="Arial" panose="020B0604020202020204" pitchFamily="34" charset="0"/>
            </a:endParaRPr>
          </a:p>
          <a:p>
            <a:pPr algn="ctr"/>
            <a:endParaRPr lang="lv-LV" sz="4400" dirty="0">
              <a:solidFill>
                <a:srgbClr val="662D91"/>
              </a:solidFill>
              <a:latin typeface="Arial" panose="020B0604020202020204" pitchFamily="34" charset="0"/>
              <a:cs typeface="Arial" panose="020B0604020202020204" pitchFamily="34" charset="0"/>
            </a:endParaRPr>
          </a:p>
          <a:p>
            <a:pPr algn="ctr"/>
            <a:r>
              <a:rPr lang="lv-LV" sz="4000" dirty="0">
                <a:solidFill>
                  <a:srgbClr val="662D91"/>
                </a:solidFill>
                <a:latin typeface="Arial" panose="020B0604020202020204" pitchFamily="34" charset="0"/>
                <a:cs typeface="Arial" panose="020B0604020202020204" pitchFamily="34" charset="0"/>
              </a:rPr>
              <a:t>Starpinstitūciju </a:t>
            </a:r>
            <a:r>
              <a:rPr lang="lv-LV" sz="3600" dirty="0">
                <a:solidFill>
                  <a:srgbClr val="662D91"/>
                </a:solidFill>
                <a:latin typeface="Arial" panose="020B0604020202020204" pitchFamily="34" charset="0"/>
                <a:cs typeface="Arial" panose="020B0604020202020204" pitchFamily="34" charset="0"/>
              </a:rPr>
              <a:t>sadarbība</a:t>
            </a:r>
            <a:r>
              <a:rPr lang="lv-LV" sz="4000" dirty="0">
                <a:solidFill>
                  <a:srgbClr val="662D91"/>
                </a:solidFill>
                <a:latin typeface="Arial" panose="020B0604020202020204" pitchFamily="34" charset="0"/>
                <a:cs typeface="Arial" panose="020B0604020202020204" pitchFamily="34" charset="0"/>
              </a:rPr>
              <a:t> cilvēku tirdzniecības upuru atpazīšanā izraidīšanas procesā</a:t>
            </a:r>
          </a:p>
          <a:p>
            <a:pPr lvl="0" algn="ctr" eaLnBrk="0" fontAlgn="base" hangingPunct="0">
              <a:spcBef>
                <a:spcPct val="0"/>
              </a:spcBef>
              <a:spcAft>
                <a:spcPct val="0"/>
              </a:spcAft>
            </a:pPr>
            <a:endParaRPr lang="lv-LV" altLang="lv-LV" sz="1400" dirty="0">
              <a:solidFill>
                <a:srgbClr val="313131"/>
              </a:solidFill>
              <a:latin typeface="Arial" panose="020B0604020202020204" pitchFamily="34" charset="0"/>
              <a:cs typeface="Arial" panose="020B0604020202020204" pitchFamily="34" charset="0"/>
            </a:endParaRPr>
          </a:p>
          <a:p>
            <a:pPr lvl="0" algn="ctr" eaLnBrk="0" fontAlgn="base" hangingPunct="0">
              <a:spcBef>
                <a:spcPct val="0"/>
              </a:spcBef>
              <a:spcAft>
                <a:spcPct val="0"/>
              </a:spcAft>
            </a:pPr>
            <a:endParaRPr lang="lv-LV" altLang="lv-LV" sz="1400" dirty="0">
              <a:solidFill>
                <a:srgbClr val="313131"/>
              </a:solidFill>
              <a:latin typeface="Arial" panose="020B0604020202020204" pitchFamily="34" charset="0"/>
              <a:cs typeface="Arial" panose="020B0604020202020204" pitchFamily="34" charset="0"/>
            </a:endParaRPr>
          </a:p>
          <a:p>
            <a:pPr lvl="0" algn="ctr" eaLnBrk="0" fontAlgn="base" hangingPunct="0">
              <a:spcBef>
                <a:spcPct val="0"/>
              </a:spcBef>
              <a:spcAft>
                <a:spcPct val="0"/>
              </a:spcAft>
            </a:pPr>
            <a:endParaRPr lang="lv-LV" altLang="lv-LV" sz="1400" dirty="0">
              <a:solidFill>
                <a:srgbClr val="313131"/>
              </a:solidFill>
              <a:latin typeface="Arial" panose="020B0604020202020204" pitchFamily="34" charset="0"/>
              <a:cs typeface="Arial" panose="020B0604020202020204" pitchFamily="34" charset="0"/>
            </a:endParaRPr>
          </a:p>
          <a:p>
            <a:pPr lvl="0" algn="ctr" eaLnBrk="0" fontAlgn="base" hangingPunct="0">
              <a:spcBef>
                <a:spcPct val="0"/>
              </a:spcBef>
              <a:spcAft>
                <a:spcPct val="0"/>
              </a:spcAft>
            </a:pPr>
            <a:endParaRPr lang="lv-LV" altLang="lv-LV" sz="1200" dirty="0">
              <a:solidFill>
                <a:srgbClr val="662D91"/>
              </a:solidFill>
              <a:latin typeface="Arial" panose="020B0604020202020204" pitchFamily="34" charset="0"/>
              <a:cs typeface="Arial" panose="020B0604020202020204" pitchFamily="34" charset="0"/>
            </a:endParaRPr>
          </a:p>
          <a:p>
            <a:pPr lvl="0" algn="ctr" eaLnBrk="0" fontAlgn="base" hangingPunct="0">
              <a:spcBef>
                <a:spcPct val="0"/>
              </a:spcBef>
              <a:spcAft>
                <a:spcPct val="0"/>
              </a:spcAft>
            </a:pPr>
            <a:r>
              <a:rPr lang="lv-LV" altLang="lv-LV" sz="1200" dirty="0">
                <a:solidFill>
                  <a:srgbClr val="662D91"/>
                </a:solidFill>
                <a:latin typeface="Arial" panose="020B0604020202020204" pitchFamily="34" charset="0"/>
                <a:cs typeface="Arial" panose="020B0604020202020204" pitchFamily="34" charset="0"/>
              </a:rPr>
              <a:t>Eiropas Savienība</a:t>
            </a:r>
            <a:endParaRPr lang="lv-LV" altLang="lv-LV" dirty="0">
              <a:solidFill>
                <a:srgbClr val="662D91"/>
              </a:solidFill>
              <a:latin typeface="Arial" panose="020B0604020202020204" pitchFamily="34" charset="0"/>
              <a:cs typeface="Arial" panose="020B0604020202020204" pitchFamily="34" charset="0"/>
            </a:endParaRPr>
          </a:p>
          <a:p>
            <a:pPr lvl="0" algn="ctr" eaLnBrk="0" fontAlgn="base" hangingPunct="0">
              <a:spcBef>
                <a:spcPct val="0"/>
              </a:spcBef>
              <a:spcAft>
                <a:spcPct val="0"/>
              </a:spcAft>
            </a:pPr>
            <a:r>
              <a:rPr lang="lv-LV" altLang="lv-LV" sz="1200" dirty="0">
                <a:solidFill>
                  <a:srgbClr val="662D91"/>
                </a:solidFill>
                <a:latin typeface="Arial" panose="020B0604020202020204" pitchFamily="34" charset="0"/>
                <a:cs typeface="Arial" panose="020B0604020202020204" pitchFamily="34" charset="0"/>
              </a:rPr>
              <a:t>Patvēruma, migrācijas un integrācijas fonds</a:t>
            </a:r>
            <a:endParaRPr lang="lv-LV" altLang="lv-LV" dirty="0">
              <a:solidFill>
                <a:srgbClr val="662D91"/>
              </a:solidFill>
              <a:latin typeface="Arial" panose="020B0604020202020204" pitchFamily="34" charset="0"/>
              <a:cs typeface="Arial" panose="020B0604020202020204" pitchFamily="34" charset="0"/>
            </a:endParaRPr>
          </a:p>
          <a:p>
            <a:pPr lvl="0" algn="ctr" eaLnBrk="0" fontAlgn="base" hangingPunct="0">
              <a:spcBef>
                <a:spcPct val="0"/>
              </a:spcBef>
              <a:spcAft>
                <a:spcPct val="0"/>
              </a:spcAft>
            </a:pPr>
            <a:r>
              <a:rPr lang="lv-LV" altLang="lv-LV" sz="1200" dirty="0">
                <a:solidFill>
                  <a:srgbClr val="662D91"/>
                </a:solidFill>
                <a:latin typeface="Arial" panose="020B0604020202020204" pitchFamily="34" charset="0"/>
                <a:cs typeface="Arial" panose="020B0604020202020204" pitchFamily="34" charset="0"/>
              </a:rPr>
              <a:t>Projektu “Efektīva novērošanas un izraidīšanas procesa realizēšana (</a:t>
            </a:r>
            <a:r>
              <a:rPr lang="lv-LV" altLang="lv-LV" sz="1200" dirty="0" err="1">
                <a:solidFill>
                  <a:srgbClr val="662D91"/>
                </a:solidFill>
                <a:latin typeface="Arial" panose="020B0604020202020204" pitchFamily="34" charset="0"/>
                <a:cs typeface="Arial" panose="020B0604020202020204" pitchFamily="34" charset="0"/>
              </a:rPr>
              <a:t>1.posms</a:t>
            </a:r>
            <a:r>
              <a:rPr lang="lv-LV" altLang="lv-LV" sz="1200" dirty="0">
                <a:solidFill>
                  <a:srgbClr val="662D91"/>
                </a:solidFill>
                <a:latin typeface="Arial" panose="020B0604020202020204" pitchFamily="34" charset="0"/>
                <a:cs typeface="Arial" panose="020B0604020202020204" pitchFamily="34" charset="0"/>
              </a:rPr>
              <a:t>)” (Nr. </a:t>
            </a:r>
            <a:r>
              <a:rPr lang="lv-LV" altLang="lv-LV" sz="1200" dirty="0" err="1">
                <a:solidFill>
                  <a:srgbClr val="662D91"/>
                </a:solidFill>
                <a:latin typeface="Arial" panose="020B0604020202020204" pitchFamily="34" charset="0"/>
                <a:cs typeface="Arial" panose="020B0604020202020204" pitchFamily="34" charset="0"/>
              </a:rPr>
              <a:t>TSB</a:t>
            </a:r>
            <a:r>
              <a:rPr lang="lv-LV" altLang="lv-LV" sz="1200" dirty="0">
                <a:solidFill>
                  <a:srgbClr val="662D91"/>
                </a:solidFill>
                <a:latin typeface="Arial" panose="020B0604020202020204" pitchFamily="34" charset="0"/>
                <a:cs typeface="Arial" panose="020B0604020202020204" pitchFamily="34" charset="0"/>
              </a:rPr>
              <a:t>/</a:t>
            </a:r>
            <a:r>
              <a:rPr lang="lv-LV" altLang="lv-LV" sz="1200" dirty="0" err="1">
                <a:solidFill>
                  <a:srgbClr val="662D91"/>
                </a:solidFill>
                <a:latin typeface="Arial" panose="020B0604020202020204" pitchFamily="34" charset="0"/>
                <a:cs typeface="Arial" panose="020B0604020202020204" pitchFamily="34" charset="0"/>
              </a:rPr>
              <a:t>PMIF</a:t>
            </a:r>
            <a:r>
              <a:rPr lang="lv-LV" altLang="lv-LV" sz="1200" dirty="0">
                <a:solidFill>
                  <a:srgbClr val="662D91"/>
                </a:solidFill>
                <a:latin typeface="Arial" panose="020B0604020202020204" pitchFamily="34" charset="0"/>
                <a:cs typeface="Arial" panose="020B0604020202020204" pitchFamily="34" charset="0"/>
              </a:rPr>
              <a:t>/2018/1) līdzfinansē Eiropas Savienība</a:t>
            </a:r>
            <a:endParaRPr lang="lv-LV" altLang="lv-LV" sz="3600" dirty="0">
              <a:solidFill>
                <a:srgbClr val="662D91"/>
              </a:solidFill>
              <a:latin typeface="Arial" panose="020B0604020202020204" pitchFamily="34" charset="0"/>
              <a:cs typeface="Arial" panose="020B0604020202020204" pitchFamily="34" charset="0"/>
            </a:endParaRPr>
          </a:p>
          <a:p>
            <a:pPr algn="ctr"/>
            <a:endParaRPr lang="lv-LV" sz="4400" dirty="0">
              <a:solidFill>
                <a:srgbClr val="662D91"/>
              </a:solidFill>
              <a:latin typeface="Arial" panose="020B0604020202020204" pitchFamily="34" charset="0"/>
              <a:cs typeface="Arial" panose="020B0604020202020204" pitchFamily="34" charset="0"/>
            </a:endParaRPr>
          </a:p>
        </p:txBody>
      </p:sp>
      <p:sp>
        <p:nvSpPr>
          <p:cNvPr id="7" name="Rectangle 3"/>
          <p:cNvSpPr>
            <a:spLocks noChangeArrowheads="1"/>
          </p:cNvSpPr>
          <p:nvPr/>
        </p:nvSpPr>
        <p:spPr bwMode="auto">
          <a:xfrm>
            <a:off x="5971607" y="113184"/>
            <a:ext cx="248786"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lv-LV" altLang="lv-LV" sz="900" b="0" i="0" u="none" strike="noStrike" cap="none" normalizeH="0" baseline="0" dirty="0">
                <a:ln>
                  <a:noFill/>
                </a:ln>
                <a:solidFill>
                  <a:srgbClr val="313131"/>
                </a:solidFill>
                <a:effectLst/>
                <a:latin typeface="Raleway"/>
              </a:rPr>
              <a:t>  </a:t>
            </a:r>
            <a:endParaRPr kumimoji="0" lang="lv-LV" altLang="lv-LV" sz="1100" b="0" i="0" u="none" strike="noStrike" cap="none" normalizeH="0" baseline="0" dirty="0">
              <a:ln>
                <a:noFill/>
              </a:ln>
              <a:solidFill>
                <a:schemeClr val="tx1"/>
              </a:solidFill>
              <a:effectLst/>
            </a:endParaRPr>
          </a:p>
        </p:txBody>
      </p:sp>
      <p:sp>
        <p:nvSpPr>
          <p:cNvPr id="8" name="AutoShape 4" descr="Eiropas Savienības karogs"/>
          <p:cNvSpPr>
            <a:spLocks noChangeAspect="1" noChangeArrowheads="1"/>
          </p:cNvSpPr>
          <p:nvPr/>
        </p:nvSpPr>
        <p:spPr bwMode="auto">
          <a:xfrm>
            <a:off x="6096000" y="-44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v-LV"/>
          </a:p>
        </p:txBody>
      </p:sp>
      <p:pic>
        <p:nvPicPr>
          <p:cNvPr id="9" name="Picture 8"/>
          <p:cNvPicPr>
            <a:picLocks noChangeAspect="1"/>
          </p:cNvPicPr>
          <p:nvPr/>
        </p:nvPicPr>
        <p:blipFill>
          <a:blip r:embed="rId3"/>
          <a:stretch>
            <a:fillRect/>
          </a:stretch>
        </p:blipFill>
        <p:spPr>
          <a:xfrm>
            <a:off x="5611819" y="5254172"/>
            <a:ext cx="4896523" cy="638628"/>
          </a:xfrm>
          <a:prstGeom prst="rect">
            <a:avLst/>
          </a:prstGeom>
        </p:spPr>
      </p:pic>
    </p:spTree>
    <p:extLst>
      <p:ext uri="{BB962C8B-B14F-4D97-AF65-F5344CB8AC3E}">
        <p14:creationId xmlns:p14="http://schemas.microsoft.com/office/powerpoint/2010/main" val="36162906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xmlns="" id="{0B722F74-9587-4D47-BD69-942F0CD1B8A1}"/>
              </a:ext>
            </a:extLst>
          </p:cNvPr>
          <p:cNvGraphicFramePr>
            <a:graphicFrameLocks noGrp="1"/>
          </p:cNvGraphicFramePr>
          <p:nvPr>
            <p:ph idx="1"/>
            <p:extLst>
              <p:ext uri="{D42A27DB-BD31-4B8C-83A1-F6EECF244321}">
                <p14:modId xmlns:p14="http://schemas.microsoft.com/office/powerpoint/2010/main" val="118818882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extBox 3">
            <a:extLst>
              <a:ext uri="{FF2B5EF4-FFF2-40B4-BE49-F238E27FC236}">
                <a16:creationId xmlns:a16="http://schemas.microsoft.com/office/drawing/2014/main" xmlns="" id="{3C9F7CB3-93E9-410E-865C-CEACD3D01E69}"/>
              </a:ext>
            </a:extLst>
          </p:cNvPr>
          <p:cNvSpPr txBox="1"/>
          <p:nvPr/>
        </p:nvSpPr>
        <p:spPr>
          <a:xfrm>
            <a:off x="0" y="460429"/>
            <a:ext cx="12192000" cy="769441"/>
          </a:xfrm>
          <a:prstGeom prst="rect">
            <a:avLst/>
          </a:prstGeom>
          <a:noFill/>
        </p:spPr>
        <p:txBody>
          <a:bodyPr wrap="square" rtlCol="0" anchor="ctr">
            <a:spAutoFit/>
          </a:bodyPr>
          <a:lstStyle/>
          <a:p>
            <a:pPr algn="ctr"/>
            <a:r>
              <a:rPr lang="lv-LV" sz="4400" dirty="0">
                <a:solidFill>
                  <a:srgbClr val="662D91"/>
                </a:solidFill>
                <a:latin typeface="Arial" panose="020B0604020202020204" pitchFamily="34" charset="0"/>
                <a:cs typeface="Arial" panose="020B0604020202020204" pitchFamily="34" charset="0"/>
              </a:rPr>
              <a:t>3. Ziņošana sociālo pakalpojumu sniedzējam</a:t>
            </a:r>
          </a:p>
        </p:txBody>
      </p:sp>
    </p:spTree>
    <p:extLst>
      <p:ext uri="{BB962C8B-B14F-4D97-AF65-F5344CB8AC3E}">
        <p14:creationId xmlns:p14="http://schemas.microsoft.com/office/powerpoint/2010/main" val="818963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018E70D0-4631-4F61-8CD8-D4ED14A58C1E}"/>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1E64D9A6-E3D7-4B57-BD6D-9BF74C125E8A}"/>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xmlns="" id="{174FDCCE-A1E0-41FA-9AA3-8BC53A4C2656}"/>
              </a:ext>
            </a:extLst>
          </p:cNvPr>
          <p:cNvGraphicFramePr>
            <a:graphicFrameLocks noGrp="1"/>
          </p:cNvGraphicFramePr>
          <p:nvPr>
            <p:ph idx="1"/>
            <p:extLst>
              <p:ext uri="{D42A27DB-BD31-4B8C-83A1-F6EECF244321}">
                <p14:modId xmlns:p14="http://schemas.microsoft.com/office/powerpoint/2010/main" val="327515198"/>
              </p:ext>
            </p:extLst>
          </p:nvPr>
        </p:nvGraphicFramePr>
        <p:xfrm>
          <a:off x="479385" y="1315032"/>
          <a:ext cx="10515600" cy="482981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extBox 3">
            <a:extLst>
              <a:ext uri="{FF2B5EF4-FFF2-40B4-BE49-F238E27FC236}">
                <a16:creationId xmlns:a16="http://schemas.microsoft.com/office/drawing/2014/main" xmlns="" id="{3C9F7CB3-93E9-410E-865C-CEACD3D01E69}"/>
              </a:ext>
            </a:extLst>
          </p:cNvPr>
          <p:cNvSpPr txBox="1"/>
          <p:nvPr/>
        </p:nvSpPr>
        <p:spPr>
          <a:xfrm>
            <a:off x="0" y="460429"/>
            <a:ext cx="12192000" cy="769441"/>
          </a:xfrm>
          <a:prstGeom prst="rect">
            <a:avLst/>
          </a:prstGeom>
          <a:noFill/>
        </p:spPr>
        <p:txBody>
          <a:bodyPr wrap="square" rtlCol="0" anchor="ctr">
            <a:spAutoFit/>
          </a:bodyPr>
          <a:lstStyle/>
          <a:p>
            <a:pPr algn="ctr"/>
            <a:r>
              <a:rPr lang="lv-LV" sz="4400" dirty="0">
                <a:solidFill>
                  <a:srgbClr val="662D91"/>
                </a:solidFill>
                <a:latin typeface="Arial" panose="020B0604020202020204" pitchFamily="34" charset="0"/>
                <a:cs typeface="Arial" panose="020B0604020202020204" pitchFamily="34" charset="0"/>
              </a:rPr>
              <a:t>3. Ziņošana sociālo pakalpojumu sniedzējam</a:t>
            </a:r>
          </a:p>
        </p:txBody>
      </p:sp>
      <p:sp>
        <p:nvSpPr>
          <p:cNvPr id="5" name="TextBox 4">
            <a:extLst>
              <a:ext uri="{FF2B5EF4-FFF2-40B4-BE49-F238E27FC236}">
                <a16:creationId xmlns:a16="http://schemas.microsoft.com/office/drawing/2014/main" xmlns="" id="{655C3C15-38E2-4272-99F2-A1F7069B37D8}"/>
              </a:ext>
            </a:extLst>
          </p:cNvPr>
          <p:cNvSpPr txBox="1"/>
          <p:nvPr/>
        </p:nvSpPr>
        <p:spPr>
          <a:xfrm>
            <a:off x="1562582" y="4687747"/>
            <a:ext cx="8704162" cy="93754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lv-LV" dirty="0"/>
              <a:t>	Turklāt iespējamajam cilvēku tirdzniecības upurim saglabājas tiesības vēlāk piedāvāto palīdzību un atbalstu neizmantot.</a:t>
            </a:r>
          </a:p>
          <a:p>
            <a:endParaRPr lang="lv-LV" dirty="0"/>
          </a:p>
        </p:txBody>
      </p:sp>
    </p:spTree>
    <p:extLst>
      <p:ext uri="{BB962C8B-B14F-4D97-AF65-F5344CB8AC3E}">
        <p14:creationId xmlns:p14="http://schemas.microsoft.com/office/powerpoint/2010/main" val="732087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9F899B52-38D7-4C5A-BA5B-0F0D46485025}"/>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CAC2DEEA-A083-42F7-AB71-C656F96BD867}"/>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3C9F7CB3-93E9-410E-865C-CEACD3D01E69}"/>
              </a:ext>
            </a:extLst>
          </p:cNvPr>
          <p:cNvSpPr txBox="1"/>
          <p:nvPr/>
        </p:nvSpPr>
        <p:spPr>
          <a:xfrm>
            <a:off x="0" y="460429"/>
            <a:ext cx="12192000" cy="769441"/>
          </a:xfrm>
          <a:prstGeom prst="rect">
            <a:avLst/>
          </a:prstGeom>
          <a:noFill/>
        </p:spPr>
        <p:txBody>
          <a:bodyPr wrap="square" rtlCol="0" anchor="ctr">
            <a:spAutoFit/>
          </a:bodyPr>
          <a:lstStyle/>
          <a:p>
            <a:pPr algn="ctr"/>
            <a:r>
              <a:rPr lang="lv-LV" sz="4400" dirty="0">
                <a:solidFill>
                  <a:srgbClr val="662D91"/>
                </a:solidFill>
                <a:latin typeface="Arial" panose="020B0604020202020204" pitchFamily="34" charset="0"/>
                <a:cs typeface="Arial" panose="020B0604020202020204" pitchFamily="34" charset="0"/>
              </a:rPr>
              <a:t>3. Ziņošana sociālo pakalpojumu sniedzējam</a:t>
            </a:r>
          </a:p>
        </p:txBody>
      </p:sp>
      <p:graphicFrame>
        <p:nvGraphicFramePr>
          <p:cNvPr id="9" name="Content Placeholder 8">
            <a:extLst>
              <a:ext uri="{FF2B5EF4-FFF2-40B4-BE49-F238E27FC236}">
                <a16:creationId xmlns:a16="http://schemas.microsoft.com/office/drawing/2014/main" xmlns="" id="{12FCAA73-0831-46B9-9A8D-6F5A8B84F05F}"/>
              </a:ext>
            </a:extLst>
          </p:cNvPr>
          <p:cNvGraphicFramePr>
            <a:graphicFrameLocks noGrp="1"/>
          </p:cNvGraphicFramePr>
          <p:nvPr>
            <p:ph idx="1"/>
            <p:extLst>
              <p:ext uri="{D42A27DB-BD31-4B8C-83A1-F6EECF244321}">
                <p14:modId xmlns:p14="http://schemas.microsoft.com/office/powerpoint/2010/main" val="4115765859"/>
              </p:ext>
            </p:extLst>
          </p:nvPr>
        </p:nvGraphicFramePr>
        <p:xfrm>
          <a:off x="0" y="1324366"/>
          <a:ext cx="8514144" cy="420926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10" name="Picture 9" descr="A drawing of a cartoon character&#10;&#10;Description automatically generated">
            <a:extLst>
              <a:ext uri="{FF2B5EF4-FFF2-40B4-BE49-F238E27FC236}">
                <a16:creationId xmlns:a16="http://schemas.microsoft.com/office/drawing/2014/main" xmlns="" id="{F2367AC5-E27A-4AE0-8503-BA54492E0DC3}"/>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793924" y="2060293"/>
            <a:ext cx="2924805" cy="983686"/>
          </a:xfrm>
          <a:prstGeom prst="rect">
            <a:avLst/>
          </a:prstGeom>
        </p:spPr>
      </p:pic>
      <p:pic>
        <p:nvPicPr>
          <p:cNvPr id="11" name="Picture 10" descr="A picture containing drawing&#10;&#10;Description automatically generated">
            <a:extLst>
              <a:ext uri="{FF2B5EF4-FFF2-40B4-BE49-F238E27FC236}">
                <a16:creationId xmlns:a16="http://schemas.microsoft.com/office/drawing/2014/main" xmlns="" id="{102049B7-13B6-428A-8353-E3DF08C0765C}"/>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793924" y="3536144"/>
            <a:ext cx="2924805" cy="983687"/>
          </a:xfrm>
          <a:prstGeom prst="rect">
            <a:avLst/>
          </a:prstGeom>
        </p:spPr>
      </p:pic>
    </p:spTree>
    <p:extLst>
      <p:ext uri="{BB962C8B-B14F-4D97-AF65-F5344CB8AC3E}">
        <p14:creationId xmlns:p14="http://schemas.microsoft.com/office/powerpoint/2010/main" val="3390652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graphicEl>
                                              <a:dgm id="{AB7192A3-EA00-4A5C-8839-F7A2107A47AA}"/>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graphicEl>
                                              <a:dgm id="{529A10C8-603C-421F-B187-3C8307A6DB87}"/>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xmlns="" id="{0B722F74-9587-4D47-BD69-942F0CD1B8A1}"/>
              </a:ext>
            </a:extLst>
          </p:cNvPr>
          <p:cNvGraphicFramePr>
            <a:graphicFrameLocks noGrp="1"/>
          </p:cNvGraphicFramePr>
          <p:nvPr>
            <p:ph idx="1"/>
            <p:extLst>
              <p:ext uri="{D42A27DB-BD31-4B8C-83A1-F6EECF244321}">
                <p14:modId xmlns:p14="http://schemas.microsoft.com/office/powerpoint/2010/main" val="95055423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extBox 3">
            <a:extLst>
              <a:ext uri="{FF2B5EF4-FFF2-40B4-BE49-F238E27FC236}">
                <a16:creationId xmlns:a16="http://schemas.microsoft.com/office/drawing/2014/main" xmlns="" id="{3C9F7CB3-93E9-410E-865C-CEACD3D01E69}"/>
              </a:ext>
            </a:extLst>
          </p:cNvPr>
          <p:cNvSpPr txBox="1"/>
          <p:nvPr/>
        </p:nvSpPr>
        <p:spPr>
          <a:xfrm>
            <a:off x="0" y="460429"/>
            <a:ext cx="12192000" cy="769441"/>
          </a:xfrm>
          <a:prstGeom prst="rect">
            <a:avLst/>
          </a:prstGeom>
          <a:noFill/>
        </p:spPr>
        <p:txBody>
          <a:bodyPr wrap="square" rtlCol="0" anchor="ctr">
            <a:spAutoFit/>
          </a:bodyPr>
          <a:lstStyle/>
          <a:p>
            <a:pPr algn="ctr"/>
            <a:r>
              <a:rPr lang="lv-LV" sz="4400" dirty="0">
                <a:solidFill>
                  <a:srgbClr val="662D91"/>
                </a:solidFill>
                <a:latin typeface="Arial" panose="020B0604020202020204" pitchFamily="34" charset="0"/>
                <a:cs typeface="Arial" panose="020B0604020202020204" pitchFamily="34" charset="0"/>
              </a:rPr>
              <a:t>3. Ziņošana sociālo pakalpojumu sniedzējam</a:t>
            </a:r>
          </a:p>
        </p:txBody>
      </p:sp>
    </p:spTree>
    <p:extLst>
      <p:ext uri="{BB962C8B-B14F-4D97-AF65-F5344CB8AC3E}">
        <p14:creationId xmlns:p14="http://schemas.microsoft.com/office/powerpoint/2010/main" val="3716180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018E70D0-4631-4F61-8CD8-D4ED14A58C1E}"/>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1E64D9A6-E3D7-4B57-BD6D-9BF74C125E8A}"/>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xmlns="" id="{E688BD59-B623-452B-9B42-30CC89361000}"/>
              </a:ext>
            </a:extLst>
          </p:cNvPr>
          <p:cNvGraphicFramePr>
            <a:graphicFrameLocks noGrp="1"/>
          </p:cNvGraphicFramePr>
          <p:nvPr>
            <p:ph idx="1"/>
            <p:extLst>
              <p:ext uri="{D42A27DB-BD31-4B8C-83A1-F6EECF244321}">
                <p14:modId xmlns:p14="http://schemas.microsoft.com/office/powerpoint/2010/main" val="1594454565"/>
              </p:ext>
            </p:extLst>
          </p:nvPr>
        </p:nvGraphicFramePr>
        <p:xfrm>
          <a:off x="838200" y="1614609"/>
          <a:ext cx="10515600" cy="43513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extBox 3">
            <a:extLst>
              <a:ext uri="{FF2B5EF4-FFF2-40B4-BE49-F238E27FC236}">
                <a16:creationId xmlns:a16="http://schemas.microsoft.com/office/drawing/2014/main" xmlns="" id="{3C9F7CB3-93E9-410E-865C-CEACD3D01E69}"/>
              </a:ext>
            </a:extLst>
          </p:cNvPr>
          <p:cNvSpPr txBox="1"/>
          <p:nvPr/>
        </p:nvSpPr>
        <p:spPr>
          <a:xfrm>
            <a:off x="0" y="460429"/>
            <a:ext cx="12192000" cy="769441"/>
          </a:xfrm>
          <a:prstGeom prst="rect">
            <a:avLst/>
          </a:prstGeom>
          <a:noFill/>
        </p:spPr>
        <p:txBody>
          <a:bodyPr wrap="square" rtlCol="0" anchor="ctr">
            <a:spAutoFit/>
          </a:bodyPr>
          <a:lstStyle/>
          <a:p>
            <a:pPr algn="ctr"/>
            <a:r>
              <a:rPr lang="lv-LV" sz="4400" dirty="0">
                <a:solidFill>
                  <a:srgbClr val="662D91"/>
                </a:solidFill>
                <a:latin typeface="Arial" panose="020B0604020202020204" pitchFamily="34" charset="0"/>
                <a:cs typeface="Arial" panose="020B0604020202020204" pitchFamily="34" charset="0"/>
              </a:rPr>
              <a:t>3. Ziņošana sociālo pakalpojumu sniedzējam</a:t>
            </a:r>
          </a:p>
        </p:txBody>
      </p:sp>
    </p:spTree>
    <p:extLst>
      <p:ext uri="{BB962C8B-B14F-4D97-AF65-F5344CB8AC3E}">
        <p14:creationId xmlns:p14="http://schemas.microsoft.com/office/powerpoint/2010/main" val="36486396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xmlns="" id="{C1CFCDBF-AD21-4BBA-839C-0746F592BA42}"/>
              </a:ext>
            </a:extLst>
          </p:cNvPr>
          <p:cNvGraphicFramePr>
            <a:graphicFrameLocks noGrp="1"/>
          </p:cNvGraphicFramePr>
          <p:nvPr>
            <p:ph idx="1"/>
            <p:extLst>
              <p:ext uri="{D42A27DB-BD31-4B8C-83A1-F6EECF244321}">
                <p14:modId xmlns:p14="http://schemas.microsoft.com/office/powerpoint/2010/main" val="740130118"/>
              </p:ext>
            </p:extLst>
          </p:nvPr>
        </p:nvGraphicFramePr>
        <p:xfrm>
          <a:off x="838200" y="1558338"/>
          <a:ext cx="10515600" cy="43513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extBox 3">
            <a:extLst>
              <a:ext uri="{FF2B5EF4-FFF2-40B4-BE49-F238E27FC236}">
                <a16:creationId xmlns:a16="http://schemas.microsoft.com/office/drawing/2014/main" xmlns="" id="{3C9F7CB3-93E9-410E-865C-CEACD3D01E69}"/>
              </a:ext>
            </a:extLst>
          </p:cNvPr>
          <p:cNvSpPr txBox="1"/>
          <p:nvPr/>
        </p:nvSpPr>
        <p:spPr>
          <a:xfrm>
            <a:off x="0" y="460429"/>
            <a:ext cx="12192000" cy="769441"/>
          </a:xfrm>
          <a:prstGeom prst="rect">
            <a:avLst/>
          </a:prstGeom>
          <a:noFill/>
        </p:spPr>
        <p:txBody>
          <a:bodyPr wrap="square" rtlCol="0" anchor="ctr">
            <a:spAutoFit/>
          </a:bodyPr>
          <a:lstStyle/>
          <a:p>
            <a:pPr algn="ctr"/>
            <a:r>
              <a:rPr lang="lv-LV" sz="4400" dirty="0">
                <a:solidFill>
                  <a:srgbClr val="662D91"/>
                </a:solidFill>
                <a:latin typeface="Arial" panose="020B0604020202020204" pitchFamily="34" charset="0"/>
                <a:cs typeface="Arial" panose="020B0604020202020204" pitchFamily="34" charset="0"/>
              </a:rPr>
              <a:t>3. Ziņošana sociālo pakalpojumu sniedzējam</a:t>
            </a:r>
          </a:p>
        </p:txBody>
      </p:sp>
    </p:spTree>
    <p:extLst>
      <p:ext uri="{BB962C8B-B14F-4D97-AF65-F5344CB8AC3E}">
        <p14:creationId xmlns:p14="http://schemas.microsoft.com/office/powerpoint/2010/main" val="2105627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3B054BAA-520B-4908-98D8-9B697D709839}"/>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A9DF2570-CD31-44F2-A75D-FEF0278EF470}"/>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xmlns="" id="{4C295381-8756-4D7C-9050-B5C659CA5AE2}"/>
              </a:ext>
            </a:extLst>
          </p:cNvPr>
          <p:cNvGraphicFramePr>
            <a:graphicFrameLocks noGrp="1"/>
          </p:cNvGraphicFramePr>
          <p:nvPr>
            <p:ph idx="1"/>
            <p:extLst>
              <p:ext uri="{D42A27DB-BD31-4B8C-83A1-F6EECF244321}">
                <p14:modId xmlns:p14="http://schemas.microsoft.com/office/powerpoint/2010/main" val="1586382062"/>
              </p:ext>
            </p:extLst>
          </p:nvPr>
        </p:nvGraphicFramePr>
        <p:xfrm>
          <a:off x="838200" y="1558338"/>
          <a:ext cx="10515600" cy="43513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extBox 3">
            <a:extLst>
              <a:ext uri="{FF2B5EF4-FFF2-40B4-BE49-F238E27FC236}">
                <a16:creationId xmlns:a16="http://schemas.microsoft.com/office/drawing/2014/main" xmlns="" id="{3C9F7CB3-93E9-410E-865C-CEACD3D01E69}"/>
              </a:ext>
            </a:extLst>
          </p:cNvPr>
          <p:cNvSpPr txBox="1"/>
          <p:nvPr/>
        </p:nvSpPr>
        <p:spPr>
          <a:xfrm>
            <a:off x="0" y="460429"/>
            <a:ext cx="12192000" cy="769441"/>
          </a:xfrm>
          <a:prstGeom prst="rect">
            <a:avLst/>
          </a:prstGeom>
          <a:noFill/>
        </p:spPr>
        <p:txBody>
          <a:bodyPr wrap="square" rtlCol="0" anchor="ctr">
            <a:spAutoFit/>
          </a:bodyPr>
          <a:lstStyle/>
          <a:p>
            <a:pPr algn="ctr"/>
            <a:r>
              <a:rPr lang="lv-LV" sz="4400" dirty="0">
                <a:solidFill>
                  <a:srgbClr val="662D91"/>
                </a:solidFill>
                <a:latin typeface="Arial" panose="020B0604020202020204" pitchFamily="34" charset="0"/>
                <a:cs typeface="Arial" panose="020B0604020202020204" pitchFamily="34" charset="0"/>
              </a:rPr>
              <a:t>3. Ziņošana sociālo pakalpojumu sniedzējam</a:t>
            </a:r>
          </a:p>
        </p:txBody>
      </p:sp>
    </p:spTree>
    <p:extLst>
      <p:ext uri="{BB962C8B-B14F-4D97-AF65-F5344CB8AC3E}">
        <p14:creationId xmlns:p14="http://schemas.microsoft.com/office/powerpoint/2010/main" val="148483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AE53B32D-A7E9-4512-ADBF-BC11B801A2F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60919C7F-A222-48D9-9CF9-D879E8ED9A3E}"/>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xmlns="" id="{A00BF4CF-3B1F-45BB-9A4F-370F72227BE4}"/>
              </a:ext>
            </a:extLst>
          </p:cNvPr>
          <p:cNvGraphicFramePr>
            <a:graphicFrameLocks noGrp="1"/>
          </p:cNvGraphicFramePr>
          <p:nvPr>
            <p:ph idx="1"/>
            <p:extLst>
              <p:ext uri="{D42A27DB-BD31-4B8C-83A1-F6EECF244321}">
                <p14:modId xmlns:p14="http://schemas.microsoft.com/office/powerpoint/2010/main" val="2388761291"/>
              </p:ext>
            </p:extLst>
          </p:nvPr>
        </p:nvGraphicFramePr>
        <p:xfrm>
          <a:off x="838200" y="1403593"/>
          <a:ext cx="10515600" cy="43513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extBox 3">
            <a:extLst>
              <a:ext uri="{FF2B5EF4-FFF2-40B4-BE49-F238E27FC236}">
                <a16:creationId xmlns:a16="http://schemas.microsoft.com/office/drawing/2014/main" xmlns="" id="{3C9F7CB3-93E9-410E-865C-CEACD3D01E69}"/>
              </a:ext>
            </a:extLst>
          </p:cNvPr>
          <p:cNvSpPr txBox="1"/>
          <p:nvPr/>
        </p:nvSpPr>
        <p:spPr>
          <a:xfrm>
            <a:off x="0" y="460429"/>
            <a:ext cx="12192000" cy="769441"/>
          </a:xfrm>
          <a:prstGeom prst="rect">
            <a:avLst/>
          </a:prstGeom>
          <a:noFill/>
        </p:spPr>
        <p:txBody>
          <a:bodyPr wrap="square" rtlCol="0" anchor="ctr">
            <a:spAutoFit/>
          </a:bodyPr>
          <a:lstStyle/>
          <a:p>
            <a:pPr algn="ctr"/>
            <a:r>
              <a:rPr lang="lv-LV" sz="4400" dirty="0">
                <a:solidFill>
                  <a:srgbClr val="662D91"/>
                </a:solidFill>
                <a:latin typeface="Arial" panose="020B0604020202020204" pitchFamily="34" charset="0"/>
                <a:cs typeface="Arial" panose="020B0604020202020204" pitchFamily="34" charset="0"/>
              </a:rPr>
              <a:t>3. Ziņošana sociālo pakalpojumu sniedzējam</a:t>
            </a:r>
          </a:p>
        </p:txBody>
      </p:sp>
    </p:spTree>
    <p:extLst>
      <p:ext uri="{BB962C8B-B14F-4D97-AF65-F5344CB8AC3E}">
        <p14:creationId xmlns:p14="http://schemas.microsoft.com/office/powerpoint/2010/main" val="4036028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184AE2C8-6473-4DDE-AC8C-96D47E9DFD31}"/>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1ED94C88-435D-4258-9D5F-8102DF13FBC3}"/>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xmlns="" id="{435A5F35-08B2-4996-8295-7A47FFCDBD40}"/>
              </a:ext>
            </a:extLst>
          </p:cNvPr>
          <p:cNvGraphicFramePr>
            <a:graphicFrameLocks noGrp="1"/>
          </p:cNvGraphicFramePr>
          <p:nvPr>
            <p:ph idx="1"/>
            <p:extLst>
              <p:ext uri="{D42A27DB-BD31-4B8C-83A1-F6EECF244321}">
                <p14:modId xmlns:p14="http://schemas.microsoft.com/office/powerpoint/2010/main" val="152766731"/>
              </p:ext>
            </p:extLst>
          </p:nvPr>
        </p:nvGraphicFramePr>
        <p:xfrm>
          <a:off x="838200" y="1403593"/>
          <a:ext cx="10515600" cy="43513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extBox 3">
            <a:extLst>
              <a:ext uri="{FF2B5EF4-FFF2-40B4-BE49-F238E27FC236}">
                <a16:creationId xmlns:a16="http://schemas.microsoft.com/office/drawing/2014/main" xmlns="" id="{3C9F7CB3-93E9-410E-865C-CEACD3D01E69}"/>
              </a:ext>
            </a:extLst>
          </p:cNvPr>
          <p:cNvSpPr txBox="1"/>
          <p:nvPr/>
        </p:nvSpPr>
        <p:spPr>
          <a:xfrm>
            <a:off x="0" y="460429"/>
            <a:ext cx="12192000" cy="769441"/>
          </a:xfrm>
          <a:prstGeom prst="rect">
            <a:avLst/>
          </a:prstGeom>
          <a:noFill/>
        </p:spPr>
        <p:txBody>
          <a:bodyPr wrap="square" rtlCol="0" anchor="ctr">
            <a:spAutoFit/>
          </a:bodyPr>
          <a:lstStyle/>
          <a:p>
            <a:pPr algn="ctr"/>
            <a:r>
              <a:rPr lang="lv-LV" sz="4400" dirty="0">
                <a:solidFill>
                  <a:srgbClr val="662D91"/>
                </a:solidFill>
                <a:latin typeface="Arial" panose="020B0604020202020204" pitchFamily="34" charset="0"/>
                <a:cs typeface="Arial" panose="020B0604020202020204" pitchFamily="34" charset="0"/>
              </a:rPr>
              <a:t>3. Ziņošana sociālo pakalpojumu sniedzējam</a:t>
            </a:r>
          </a:p>
        </p:txBody>
      </p:sp>
    </p:spTree>
    <p:extLst>
      <p:ext uri="{BB962C8B-B14F-4D97-AF65-F5344CB8AC3E}">
        <p14:creationId xmlns:p14="http://schemas.microsoft.com/office/powerpoint/2010/main" val="6312355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atura vietturis 2">
            <a:extLst>
              <a:ext uri="{FF2B5EF4-FFF2-40B4-BE49-F238E27FC236}">
                <a16:creationId xmlns:a16="http://schemas.microsoft.com/office/drawing/2014/main" xmlns="" id="{52C7A445-836F-4366-BBF3-425FB3F47399}"/>
              </a:ext>
            </a:extLst>
          </p:cNvPr>
          <p:cNvSpPr>
            <a:spLocks noGrp="1"/>
          </p:cNvSpPr>
          <p:nvPr>
            <p:ph idx="1"/>
          </p:nvPr>
        </p:nvSpPr>
        <p:spPr>
          <a:xfrm>
            <a:off x="838200" y="1403593"/>
            <a:ext cx="10515600" cy="4351338"/>
          </a:xfrm>
        </p:spPr>
        <p:txBody>
          <a:bodyPr>
            <a:normAutofit/>
          </a:bodyPr>
          <a:lstStyle/>
          <a:p>
            <a:pPr marL="0" indent="0" algn="ctr">
              <a:buNone/>
            </a:pPr>
            <a:endParaRPr lang="lv-LV" dirty="0"/>
          </a:p>
          <a:p>
            <a:pPr algn="just"/>
            <a:r>
              <a:rPr lang="lv-LV" dirty="0"/>
              <a:t>No Bērnu tiesību aizsardzības likuma 3. panta izriet, ka Latvijā attiecībā uz nepilngadīgiem ārzemniekiem (tai skaitā uz izraidāmiem) ir piemērojama vienota bērnu tiesību aizsardzības sistēma (sistēma, kas ir attiecināma uz visiem bērniem, kas ir valstī). </a:t>
            </a:r>
          </a:p>
          <a:p>
            <a:pPr algn="just"/>
            <a:r>
              <a:rPr lang="lv-LV" dirty="0"/>
              <a:t>Saskaņā ar </a:t>
            </a:r>
            <a:r>
              <a:rPr lang="lv-LV" dirty="0" smtClean="0"/>
              <a:t>Imigrācijas </a:t>
            </a:r>
            <a:r>
              <a:rPr lang="lv-LV" dirty="0"/>
              <a:t>likuma 50.</a:t>
            </a:r>
            <a:r>
              <a:rPr lang="lv-LV" baseline="30000" dirty="0"/>
              <a:t>8 </a:t>
            </a:r>
            <a:r>
              <a:rPr lang="lv-LV" dirty="0"/>
              <a:t>panta otro daļu izraidīšanas procedūras laikā nepilngadīgu ārzemnieku, kurš ir bez vecāka vai viņa likumiskā pārstāvja pavadības, personiskajās un mantiskajās attiecībās </a:t>
            </a:r>
            <a:r>
              <a:rPr lang="lv-LV" b="1" dirty="0"/>
              <a:t>pārstāv bāriņtiesa </a:t>
            </a:r>
            <a:r>
              <a:rPr lang="lv-LV" dirty="0"/>
              <a:t>vai tās iecelts aizbildnis, vai bērnu aprūpes iestādes vadītājs.</a:t>
            </a:r>
          </a:p>
        </p:txBody>
      </p:sp>
      <p:sp>
        <p:nvSpPr>
          <p:cNvPr id="4" name="TextBox 3">
            <a:extLst>
              <a:ext uri="{FF2B5EF4-FFF2-40B4-BE49-F238E27FC236}">
                <a16:creationId xmlns:a16="http://schemas.microsoft.com/office/drawing/2014/main" xmlns="" id="{3C9F7CB3-93E9-410E-865C-CEACD3D01E69}"/>
              </a:ext>
            </a:extLst>
          </p:cNvPr>
          <p:cNvSpPr txBox="1"/>
          <p:nvPr/>
        </p:nvSpPr>
        <p:spPr>
          <a:xfrm>
            <a:off x="0" y="121875"/>
            <a:ext cx="12192000" cy="1446550"/>
          </a:xfrm>
          <a:prstGeom prst="rect">
            <a:avLst/>
          </a:prstGeom>
          <a:noFill/>
        </p:spPr>
        <p:txBody>
          <a:bodyPr wrap="square" rtlCol="0" anchor="ctr">
            <a:spAutoFit/>
          </a:bodyPr>
          <a:lstStyle/>
          <a:p>
            <a:pPr algn="ctr"/>
            <a:r>
              <a:rPr lang="lv-LV" sz="4400" dirty="0">
                <a:solidFill>
                  <a:srgbClr val="662D91"/>
                </a:solidFill>
                <a:latin typeface="Arial" panose="020B0604020202020204" pitchFamily="34" charset="0"/>
                <a:cs typeface="Arial" panose="020B0604020202020204" pitchFamily="34" charset="0"/>
              </a:rPr>
              <a:t>4. Starpinstitucionālā sadarbība bērnu tiesību aizsardzības jomā </a:t>
            </a:r>
          </a:p>
        </p:txBody>
      </p:sp>
    </p:spTree>
    <p:extLst>
      <p:ext uri="{BB962C8B-B14F-4D97-AF65-F5344CB8AC3E}">
        <p14:creationId xmlns:p14="http://schemas.microsoft.com/office/powerpoint/2010/main" val="8697276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3C9F7CB3-93E9-410E-865C-CEACD3D01E69}"/>
              </a:ext>
            </a:extLst>
          </p:cNvPr>
          <p:cNvSpPr txBox="1"/>
          <p:nvPr/>
        </p:nvSpPr>
        <p:spPr>
          <a:xfrm>
            <a:off x="0" y="0"/>
            <a:ext cx="12192000" cy="1446550"/>
          </a:xfrm>
          <a:prstGeom prst="rect">
            <a:avLst/>
          </a:prstGeom>
          <a:noFill/>
        </p:spPr>
        <p:txBody>
          <a:bodyPr wrap="square" rtlCol="0" anchor="ctr">
            <a:spAutoFit/>
          </a:bodyPr>
          <a:lstStyle/>
          <a:p>
            <a:pPr algn="ctr"/>
            <a:r>
              <a:rPr lang="lv-LV" sz="4400" dirty="0">
                <a:solidFill>
                  <a:srgbClr val="662D91"/>
                </a:solidFill>
                <a:latin typeface="Arial" panose="020B0604020202020204" pitchFamily="34" charset="0"/>
                <a:cs typeface="Arial" panose="020B0604020202020204" pitchFamily="34" charset="0"/>
              </a:rPr>
              <a:t>1. Starpinstitūciju sadarbības mērķi un sasniedzamie rezultāti</a:t>
            </a:r>
          </a:p>
        </p:txBody>
      </p:sp>
      <p:pic>
        <p:nvPicPr>
          <p:cNvPr id="5" name="Picture 4" descr="A picture containing indoor, cake, birthday, table&#10;&#10;Description automatically generated">
            <a:extLst>
              <a:ext uri="{FF2B5EF4-FFF2-40B4-BE49-F238E27FC236}">
                <a16:creationId xmlns:a16="http://schemas.microsoft.com/office/drawing/2014/main" xmlns="" id="{99CAD6C4-3C0E-4D00-A568-A2095E899DA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40358" y="1825625"/>
            <a:ext cx="4177284" cy="4351338"/>
          </a:xfrm>
          <a:prstGeom prst="rect">
            <a:avLst/>
          </a:prstGeom>
          <a:noFill/>
        </p:spPr>
      </p:pic>
      <p:sp>
        <p:nvSpPr>
          <p:cNvPr id="6" name="Satura vietturis 2">
            <a:extLst>
              <a:ext uri="{FF2B5EF4-FFF2-40B4-BE49-F238E27FC236}">
                <a16:creationId xmlns:a16="http://schemas.microsoft.com/office/drawing/2014/main" xmlns="" id="{99C5DA76-3382-4ED6-85A5-1B73FDF56FC9}"/>
              </a:ext>
            </a:extLst>
          </p:cNvPr>
          <p:cNvSpPr txBox="1">
            <a:spLocks/>
          </p:cNvSpPr>
          <p:nvPr/>
        </p:nvSpPr>
        <p:spPr>
          <a:xfrm>
            <a:off x="6172200" y="1825625"/>
            <a:ext cx="5181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lv-LV" dirty="0"/>
              <a:t>Starpinstitūciju sadarbības stiprināšana un procedūru pilnveidošana ir svarīga ne tikai no vainīgo personu saukšanas </a:t>
            </a:r>
            <a:r>
              <a:rPr lang="lv-LV" b="1" dirty="0"/>
              <a:t>pie atbildības</a:t>
            </a:r>
            <a:r>
              <a:rPr lang="lv-LV" dirty="0"/>
              <a:t>, bet arī no cietušo </a:t>
            </a:r>
            <a:r>
              <a:rPr lang="lv-LV" b="1" dirty="0"/>
              <a:t>aizsardzības un palīdzības </a:t>
            </a:r>
            <a:r>
              <a:rPr lang="lv-LV" dirty="0"/>
              <a:t>sniegšanas aspekta.</a:t>
            </a:r>
          </a:p>
          <a:p>
            <a:pPr marL="0"/>
            <a:endParaRPr lang="lv-LV" dirty="0"/>
          </a:p>
        </p:txBody>
      </p:sp>
    </p:spTree>
    <p:extLst>
      <p:ext uri="{BB962C8B-B14F-4D97-AF65-F5344CB8AC3E}">
        <p14:creationId xmlns:p14="http://schemas.microsoft.com/office/powerpoint/2010/main" val="4294504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xmlns="" id="{DDE25066-C338-41DA-8D08-0E694A536739}"/>
              </a:ext>
            </a:extLst>
          </p:cNvPr>
          <p:cNvGraphicFramePr>
            <a:graphicFrameLocks noGrp="1"/>
          </p:cNvGraphicFramePr>
          <p:nvPr>
            <p:ph idx="1"/>
            <p:extLst>
              <p:ext uri="{D42A27DB-BD31-4B8C-83A1-F6EECF244321}">
                <p14:modId xmlns:p14="http://schemas.microsoft.com/office/powerpoint/2010/main" val="2196735824"/>
              </p:ext>
            </p:extLst>
          </p:nvPr>
        </p:nvGraphicFramePr>
        <p:xfrm>
          <a:off x="838200" y="1568425"/>
          <a:ext cx="10515600" cy="43513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extBox 3">
            <a:extLst>
              <a:ext uri="{FF2B5EF4-FFF2-40B4-BE49-F238E27FC236}">
                <a16:creationId xmlns:a16="http://schemas.microsoft.com/office/drawing/2014/main" xmlns="" id="{3C9F7CB3-93E9-410E-865C-CEACD3D01E69}"/>
              </a:ext>
            </a:extLst>
          </p:cNvPr>
          <p:cNvSpPr txBox="1"/>
          <p:nvPr/>
        </p:nvSpPr>
        <p:spPr>
          <a:xfrm>
            <a:off x="0" y="121875"/>
            <a:ext cx="12192000" cy="1446550"/>
          </a:xfrm>
          <a:prstGeom prst="rect">
            <a:avLst/>
          </a:prstGeom>
          <a:noFill/>
        </p:spPr>
        <p:txBody>
          <a:bodyPr wrap="square" rtlCol="0" anchor="ctr">
            <a:spAutoFit/>
          </a:bodyPr>
          <a:lstStyle/>
          <a:p>
            <a:pPr algn="ctr"/>
            <a:r>
              <a:rPr lang="lv-LV" sz="4400" dirty="0">
                <a:solidFill>
                  <a:srgbClr val="662D91"/>
                </a:solidFill>
                <a:latin typeface="Arial" panose="020B0604020202020204" pitchFamily="34" charset="0"/>
                <a:cs typeface="Arial" panose="020B0604020202020204" pitchFamily="34" charset="0"/>
              </a:rPr>
              <a:t>4. Starpinstitucionālā sadarbība bērnu tiesību aizsardzības jomā </a:t>
            </a:r>
          </a:p>
        </p:txBody>
      </p:sp>
    </p:spTree>
    <p:extLst>
      <p:ext uri="{BB962C8B-B14F-4D97-AF65-F5344CB8AC3E}">
        <p14:creationId xmlns:p14="http://schemas.microsoft.com/office/powerpoint/2010/main" val="608316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EA97868B-360F-4597-9A95-B87810AAE91C}"/>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A8B036F7-E929-40DA-9548-F2B96DB3D70B}"/>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xmlns="" id="{96341E4A-CA7D-4A55-B472-2813883608D2}"/>
              </a:ext>
            </a:extLst>
          </p:cNvPr>
          <p:cNvGraphicFramePr>
            <a:graphicFrameLocks noGrp="1"/>
          </p:cNvGraphicFramePr>
          <p:nvPr>
            <p:ph idx="1"/>
            <p:extLst>
              <p:ext uri="{D42A27DB-BD31-4B8C-83A1-F6EECF244321}">
                <p14:modId xmlns:p14="http://schemas.microsoft.com/office/powerpoint/2010/main" val="1451571907"/>
              </p:ext>
            </p:extLst>
          </p:nvPr>
        </p:nvGraphicFramePr>
        <p:xfrm>
          <a:off x="838200" y="1568425"/>
          <a:ext cx="10515600" cy="43513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extBox 3">
            <a:extLst>
              <a:ext uri="{FF2B5EF4-FFF2-40B4-BE49-F238E27FC236}">
                <a16:creationId xmlns:a16="http://schemas.microsoft.com/office/drawing/2014/main" xmlns="" id="{3C9F7CB3-93E9-410E-865C-CEACD3D01E69}"/>
              </a:ext>
            </a:extLst>
          </p:cNvPr>
          <p:cNvSpPr txBox="1"/>
          <p:nvPr/>
        </p:nvSpPr>
        <p:spPr>
          <a:xfrm>
            <a:off x="0" y="121875"/>
            <a:ext cx="12192000" cy="1446550"/>
          </a:xfrm>
          <a:prstGeom prst="rect">
            <a:avLst/>
          </a:prstGeom>
          <a:noFill/>
        </p:spPr>
        <p:txBody>
          <a:bodyPr wrap="square" rtlCol="0" anchor="ctr">
            <a:spAutoFit/>
          </a:bodyPr>
          <a:lstStyle/>
          <a:p>
            <a:pPr algn="ctr"/>
            <a:r>
              <a:rPr lang="lv-LV" sz="4400" dirty="0">
                <a:solidFill>
                  <a:srgbClr val="662D91"/>
                </a:solidFill>
                <a:latin typeface="Arial" panose="020B0604020202020204" pitchFamily="34" charset="0"/>
                <a:cs typeface="Arial" panose="020B0604020202020204" pitchFamily="34" charset="0"/>
              </a:rPr>
              <a:t>4. Starpinstitucionālā sadarbība bērnu tiesību aizsardzības jomā </a:t>
            </a:r>
          </a:p>
        </p:txBody>
      </p:sp>
    </p:spTree>
    <p:extLst>
      <p:ext uri="{BB962C8B-B14F-4D97-AF65-F5344CB8AC3E}">
        <p14:creationId xmlns:p14="http://schemas.microsoft.com/office/powerpoint/2010/main" val="467526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A628A6F8-B613-47B9-AEFB-2144F30E89A9}"/>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4A88CC4E-2401-428E-BB7E-6ACB92BD5CA2}"/>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lvlOne"/>
        </p:bldSub>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xmlns="" id="{F49B7F99-CF01-4700-ABCA-6F0D0E279DA5}"/>
              </a:ext>
            </a:extLst>
          </p:cNvPr>
          <p:cNvGraphicFramePr>
            <a:graphicFrameLocks noGrp="1"/>
          </p:cNvGraphicFramePr>
          <p:nvPr>
            <p:ph idx="1"/>
            <p:extLst>
              <p:ext uri="{D42A27DB-BD31-4B8C-83A1-F6EECF244321}">
                <p14:modId xmlns:p14="http://schemas.microsoft.com/office/powerpoint/2010/main" val="3238464353"/>
              </p:ext>
            </p:extLst>
          </p:nvPr>
        </p:nvGraphicFramePr>
        <p:xfrm>
          <a:off x="838200" y="1568424"/>
          <a:ext cx="10515600" cy="129607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extBox 3">
            <a:extLst>
              <a:ext uri="{FF2B5EF4-FFF2-40B4-BE49-F238E27FC236}">
                <a16:creationId xmlns:a16="http://schemas.microsoft.com/office/drawing/2014/main" xmlns="" id="{3C9F7CB3-93E9-410E-865C-CEACD3D01E69}"/>
              </a:ext>
            </a:extLst>
          </p:cNvPr>
          <p:cNvSpPr txBox="1"/>
          <p:nvPr/>
        </p:nvSpPr>
        <p:spPr>
          <a:xfrm>
            <a:off x="0" y="121875"/>
            <a:ext cx="12192000" cy="1446550"/>
          </a:xfrm>
          <a:prstGeom prst="rect">
            <a:avLst/>
          </a:prstGeom>
          <a:noFill/>
        </p:spPr>
        <p:txBody>
          <a:bodyPr wrap="square" rtlCol="0" anchor="ctr">
            <a:spAutoFit/>
          </a:bodyPr>
          <a:lstStyle/>
          <a:p>
            <a:pPr algn="ctr"/>
            <a:r>
              <a:rPr lang="lv-LV" sz="4400" dirty="0">
                <a:solidFill>
                  <a:srgbClr val="662D91"/>
                </a:solidFill>
                <a:latin typeface="Arial" panose="020B0604020202020204" pitchFamily="34" charset="0"/>
                <a:cs typeface="Arial" panose="020B0604020202020204" pitchFamily="34" charset="0"/>
              </a:rPr>
              <a:t>4. Starpinstitucionālā sadarbība bērnu tiesību aizsardzības jomā </a:t>
            </a:r>
          </a:p>
        </p:txBody>
      </p:sp>
      <p:graphicFrame>
        <p:nvGraphicFramePr>
          <p:cNvPr id="7" name="Diagram 6">
            <a:extLst>
              <a:ext uri="{FF2B5EF4-FFF2-40B4-BE49-F238E27FC236}">
                <a16:creationId xmlns:a16="http://schemas.microsoft.com/office/drawing/2014/main" xmlns="" id="{6BD11DBA-B422-4D09-BF33-3E69B984E2C9}"/>
              </a:ext>
            </a:extLst>
          </p:cNvPr>
          <p:cNvGraphicFramePr/>
          <p:nvPr>
            <p:extLst>
              <p:ext uri="{D42A27DB-BD31-4B8C-83A1-F6EECF244321}">
                <p14:modId xmlns:p14="http://schemas.microsoft.com/office/powerpoint/2010/main" val="3094663354"/>
              </p:ext>
            </p:extLst>
          </p:nvPr>
        </p:nvGraphicFramePr>
        <p:xfrm>
          <a:off x="1956123" y="3278268"/>
          <a:ext cx="7847634" cy="1779869"/>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extLst>
      <p:ext uri="{BB962C8B-B14F-4D97-AF65-F5344CB8AC3E}">
        <p14:creationId xmlns:p14="http://schemas.microsoft.com/office/powerpoint/2010/main" val="3647571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AF14B7C4-041D-499B-8603-5AF6BD911D3E}"/>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70301EE1-BBAA-4CFB-A24E-2B74FCC70452}"/>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dgm id="{8A427F7F-FD5E-450A-95E7-2BC08579531A}"/>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AB34CC08-DC70-48E6-8767-C5C18320FADD}"/>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Graphic spid="7" grpId="0">
        <p:bldSub>
          <a:bldDgm bld="lvlOne"/>
        </p:bldSub>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xmlns="" id="{9B37BFEB-86DF-4184-A27D-8EF9A0CC214F}"/>
              </a:ext>
            </a:extLst>
          </p:cNvPr>
          <p:cNvGraphicFramePr>
            <a:graphicFrameLocks noGrp="1"/>
          </p:cNvGraphicFramePr>
          <p:nvPr>
            <p:ph idx="1"/>
            <p:extLst>
              <p:ext uri="{D42A27DB-BD31-4B8C-83A1-F6EECF244321}">
                <p14:modId xmlns:p14="http://schemas.microsoft.com/office/powerpoint/2010/main" val="2844642941"/>
              </p:ext>
            </p:extLst>
          </p:nvPr>
        </p:nvGraphicFramePr>
        <p:xfrm>
          <a:off x="838199" y="1701477"/>
          <a:ext cx="11060575" cy="421828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extBox 3">
            <a:extLst>
              <a:ext uri="{FF2B5EF4-FFF2-40B4-BE49-F238E27FC236}">
                <a16:creationId xmlns:a16="http://schemas.microsoft.com/office/drawing/2014/main" xmlns="" id="{3C9F7CB3-93E9-410E-865C-CEACD3D01E69}"/>
              </a:ext>
            </a:extLst>
          </p:cNvPr>
          <p:cNvSpPr txBox="1"/>
          <p:nvPr/>
        </p:nvSpPr>
        <p:spPr>
          <a:xfrm>
            <a:off x="0" y="460429"/>
            <a:ext cx="12192000" cy="769441"/>
          </a:xfrm>
          <a:prstGeom prst="rect">
            <a:avLst/>
          </a:prstGeom>
          <a:noFill/>
        </p:spPr>
        <p:txBody>
          <a:bodyPr wrap="square" rtlCol="0" anchor="ctr">
            <a:spAutoFit/>
          </a:bodyPr>
          <a:lstStyle/>
          <a:p>
            <a:pPr algn="ctr"/>
            <a:r>
              <a:rPr lang="lv-LV" sz="4400" dirty="0">
                <a:solidFill>
                  <a:srgbClr val="662D91"/>
                </a:solidFill>
                <a:latin typeface="Arial" panose="020B0604020202020204" pitchFamily="34" charset="0"/>
                <a:cs typeface="Arial" panose="020B0604020202020204" pitchFamily="34" charset="0"/>
              </a:rPr>
              <a:t>5. Ārzemnieka informēšana par tiesībām</a:t>
            </a:r>
          </a:p>
        </p:txBody>
      </p:sp>
    </p:spTree>
    <p:extLst>
      <p:ext uri="{BB962C8B-B14F-4D97-AF65-F5344CB8AC3E}">
        <p14:creationId xmlns:p14="http://schemas.microsoft.com/office/powerpoint/2010/main" val="3623043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9CC0664B-8DAA-47EB-9B72-22A8A538FC2E}"/>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CB17B449-B68C-4F0E-B4B7-7B41A63AC92C}"/>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xmlns="" id="{B8EF9C04-8C0A-4995-BECA-5A417E2A5C68}"/>
              </a:ext>
            </a:extLst>
          </p:cNvPr>
          <p:cNvGraphicFramePr>
            <a:graphicFrameLocks noGrp="1"/>
          </p:cNvGraphicFramePr>
          <p:nvPr>
            <p:ph idx="1"/>
            <p:extLst>
              <p:ext uri="{D42A27DB-BD31-4B8C-83A1-F6EECF244321}">
                <p14:modId xmlns:p14="http://schemas.microsoft.com/office/powerpoint/2010/main" val="1892148622"/>
              </p:ext>
            </p:extLst>
          </p:nvPr>
        </p:nvGraphicFramePr>
        <p:xfrm>
          <a:off x="838200" y="1319857"/>
          <a:ext cx="10515600" cy="421828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extBox 3">
            <a:extLst>
              <a:ext uri="{FF2B5EF4-FFF2-40B4-BE49-F238E27FC236}">
                <a16:creationId xmlns:a16="http://schemas.microsoft.com/office/drawing/2014/main" xmlns="" id="{3C9F7CB3-93E9-410E-865C-CEACD3D01E69}"/>
              </a:ext>
            </a:extLst>
          </p:cNvPr>
          <p:cNvSpPr txBox="1"/>
          <p:nvPr/>
        </p:nvSpPr>
        <p:spPr>
          <a:xfrm>
            <a:off x="0" y="460429"/>
            <a:ext cx="12192000" cy="769441"/>
          </a:xfrm>
          <a:prstGeom prst="rect">
            <a:avLst/>
          </a:prstGeom>
          <a:noFill/>
        </p:spPr>
        <p:txBody>
          <a:bodyPr wrap="square" rtlCol="0" anchor="ctr">
            <a:spAutoFit/>
          </a:bodyPr>
          <a:lstStyle/>
          <a:p>
            <a:pPr algn="ctr"/>
            <a:r>
              <a:rPr lang="lv-LV" sz="4400" dirty="0">
                <a:solidFill>
                  <a:srgbClr val="662D91"/>
                </a:solidFill>
                <a:latin typeface="Arial" panose="020B0604020202020204" pitchFamily="34" charset="0"/>
                <a:cs typeface="Arial" panose="020B0604020202020204" pitchFamily="34" charset="0"/>
              </a:rPr>
              <a:t>5. Ārzemnieka informēšana par tiesībām</a:t>
            </a:r>
          </a:p>
        </p:txBody>
      </p:sp>
    </p:spTree>
    <p:extLst>
      <p:ext uri="{BB962C8B-B14F-4D97-AF65-F5344CB8AC3E}">
        <p14:creationId xmlns:p14="http://schemas.microsoft.com/office/powerpoint/2010/main" val="18515685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xmlns="" id="{093319CD-067E-4276-98B5-AA064030EE7A}"/>
              </a:ext>
            </a:extLst>
          </p:cNvPr>
          <p:cNvGraphicFramePr>
            <a:graphicFrameLocks noGrp="1"/>
          </p:cNvGraphicFramePr>
          <p:nvPr>
            <p:ph idx="1"/>
            <p:extLst>
              <p:ext uri="{D42A27DB-BD31-4B8C-83A1-F6EECF244321}">
                <p14:modId xmlns:p14="http://schemas.microsoft.com/office/powerpoint/2010/main" val="3559154662"/>
              </p:ext>
            </p:extLst>
          </p:nvPr>
        </p:nvGraphicFramePr>
        <p:xfrm>
          <a:off x="838200" y="1568425"/>
          <a:ext cx="10515600" cy="43513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extBox 3">
            <a:extLst>
              <a:ext uri="{FF2B5EF4-FFF2-40B4-BE49-F238E27FC236}">
                <a16:creationId xmlns:a16="http://schemas.microsoft.com/office/drawing/2014/main" xmlns="" id="{3C9F7CB3-93E9-410E-865C-CEACD3D01E69}"/>
              </a:ext>
            </a:extLst>
          </p:cNvPr>
          <p:cNvSpPr txBox="1"/>
          <p:nvPr/>
        </p:nvSpPr>
        <p:spPr>
          <a:xfrm>
            <a:off x="0" y="460429"/>
            <a:ext cx="12192000" cy="769441"/>
          </a:xfrm>
          <a:prstGeom prst="rect">
            <a:avLst/>
          </a:prstGeom>
          <a:noFill/>
        </p:spPr>
        <p:txBody>
          <a:bodyPr wrap="square" rtlCol="0" anchor="ctr">
            <a:spAutoFit/>
          </a:bodyPr>
          <a:lstStyle/>
          <a:p>
            <a:pPr algn="ctr"/>
            <a:r>
              <a:rPr lang="lv-LV" sz="4400" dirty="0">
                <a:solidFill>
                  <a:srgbClr val="662D91"/>
                </a:solidFill>
                <a:latin typeface="Arial" panose="020B0604020202020204" pitchFamily="34" charset="0"/>
                <a:cs typeface="Arial" panose="020B0604020202020204" pitchFamily="34" charset="0"/>
              </a:rPr>
              <a:t>5. Ārzemnieka informēšana par tiesībām</a:t>
            </a:r>
          </a:p>
        </p:txBody>
      </p:sp>
    </p:spTree>
    <p:extLst>
      <p:ext uri="{BB962C8B-B14F-4D97-AF65-F5344CB8AC3E}">
        <p14:creationId xmlns:p14="http://schemas.microsoft.com/office/powerpoint/2010/main" val="4088812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EEBEBB23-1E12-4925-B783-DD0AC52E0C9E}"/>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FCF05AA5-644E-4AA4-9F92-2FFC30DD91E7}"/>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xmlns="" id="{1480FA5E-6389-444C-865F-D0FB83927C9F}"/>
              </a:ext>
            </a:extLst>
          </p:cNvPr>
          <p:cNvGraphicFramePr>
            <a:graphicFrameLocks noGrp="1"/>
          </p:cNvGraphicFramePr>
          <p:nvPr>
            <p:ph idx="1"/>
            <p:extLst>
              <p:ext uri="{D42A27DB-BD31-4B8C-83A1-F6EECF244321}">
                <p14:modId xmlns:p14="http://schemas.microsoft.com/office/powerpoint/2010/main" val="1909617685"/>
              </p:ext>
            </p:extLst>
          </p:nvPr>
        </p:nvGraphicFramePr>
        <p:xfrm>
          <a:off x="838200" y="1568425"/>
          <a:ext cx="10515600" cy="43513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extBox 3">
            <a:extLst>
              <a:ext uri="{FF2B5EF4-FFF2-40B4-BE49-F238E27FC236}">
                <a16:creationId xmlns:a16="http://schemas.microsoft.com/office/drawing/2014/main" xmlns="" id="{3C9F7CB3-93E9-410E-865C-CEACD3D01E69}"/>
              </a:ext>
            </a:extLst>
          </p:cNvPr>
          <p:cNvSpPr txBox="1"/>
          <p:nvPr/>
        </p:nvSpPr>
        <p:spPr>
          <a:xfrm>
            <a:off x="0" y="460429"/>
            <a:ext cx="12192000" cy="769441"/>
          </a:xfrm>
          <a:prstGeom prst="rect">
            <a:avLst/>
          </a:prstGeom>
          <a:noFill/>
        </p:spPr>
        <p:txBody>
          <a:bodyPr wrap="square" rtlCol="0" anchor="ctr">
            <a:spAutoFit/>
          </a:bodyPr>
          <a:lstStyle/>
          <a:p>
            <a:pPr algn="ctr"/>
            <a:r>
              <a:rPr lang="lv-LV" sz="4400" dirty="0">
                <a:solidFill>
                  <a:srgbClr val="662D91"/>
                </a:solidFill>
                <a:latin typeface="Arial" panose="020B0604020202020204" pitchFamily="34" charset="0"/>
                <a:cs typeface="Arial" panose="020B0604020202020204" pitchFamily="34" charset="0"/>
              </a:rPr>
              <a:t>5. Ārzemnieka informēšana par tiesībām</a:t>
            </a:r>
          </a:p>
        </p:txBody>
      </p:sp>
    </p:spTree>
    <p:extLst>
      <p:ext uri="{BB962C8B-B14F-4D97-AF65-F5344CB8AC3E}">
        <p14:creationId xmlns:p14="http://schemas.microsoft.com/office/powerpoint/2010/main" val="1389568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9F36067B-8C84-4926-8801-929FCA85761B}"/>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C662FFB2-45C2-41B5-BCE3-911338937CA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lvlAtOnce"/>
        </p:bldSub>
      </p:bldGraphic>
    </p:bld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xmlns="" id="{7D83125E-D6C0-4D1C-A4BF-55E6B3751A49}"/>
              </a:ext>
            </a:extLst>
          </p:cNvPr>
          <p:cNvGraphicFramePr>
            <a:graphicFrameLocks noGrp="1"/>
          </p:cNvGraphicFramePr>
          <p:nvPr>
            <p:ph idx="1"/>
            <p:extLst>
              <p:ext uri="{D42A27DB-BD31-4B8C-83A1-F6EECF244321}">
                <p14:modId xmlns:p14="http://schemas.microsoft.com/office/powerpoint/2010/main" val="490556408"/>
              </p:ext>
            </p:extLst>
          </p:nvPr>
        </p:nvGraphicFramePr>
        <p:xfrm>
          <a:off x="838200" y="1568425"/>
          <a:ext cx="10515600" cy="43513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extBox 3">
            <a:extLst>
              <a:ext uri="{FF2B5EF4-FFF2-40B4-BE49-F238E27FC236}">
                <a16:creationId xmlns:a16="http://schemas.microsoft.com/office/drawing/2014/main" xmlns="" id="{3C9F7CB3-93E9-410E-865C-CEACD3D01E69}"/>
              </a:ext>
            </a:extLst>
          </p:cNvPr>
          <p:cNvSpPr txBox="1"/>
          <p:nvPr/>
        </p:nvSpPr>
        <p:spPr>
          <a:xfrm>
            <a:off x="0" y="460429"/>
            <a:ext cx="12192000" cy="769441"/>
          </a:xfrm>
          <a:prstGeom prst="rect">
            <a:avLst/>
          </a:prstGeom>
          <a:noFill/>
        </p:spPr>
        <p:txBody>
          <a:bodyPr wrap="square" rtlCol="0" anchor="ctr">
            <a:spAutoFit/>
          </a:bodyPr>
          <a:lstStyle/>
          <a:p>
            <a:pPr algn="ctr"/>
            <a:r>
              <a:rPr lang="lv-LV" sz="4400" dirty="0">
                <a:solidFill>
                  <a:srgbClr val="662D91"/>
                </a:solidFill>
                <a:latin typeface="Arial" panose="020B0604020202020204" pitchFamily="34" charset="0"/>
                <a:cs typeface="Arial" panose="020B0604020202020204" pitchFamily="34" charset="0"/>
              </a:rPr>
              <a:t>6. Drošības pasākumi</a:t>
            </a:r>
          </a:p>
        </p:txBody>
      </p:sp>
    </p:spTree>
    <p:extLst>
      <p:ext uri="{BB962C8B-B14F-4D97-AF65-F5344CB8AC3E}">
        <p14:creationId xmlns:p14="http://schemas.microsoft.com/office/powerpoint/2010/main" val="2324011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D1AD2CF3-D9BA-497F-A8E1-7B43F6FC99C1}"/>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5A9E249C-B467-44A8-9CA2-F1B85DBCCB69}"/>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xmlns="" id="{5AF2F3B5-357A-4903-AEBF-0A3BA7488319}"/>
              </a:ext>
            </a:extLst>
          </p:cNvPr>
          <p:cNvGraphicFramePr>
            <a:graphicFrameLocks noGrp="1"/>
          </p:cNvGraphicFramePr>
          <p:nvPr>
            <p:ph idx="1"/>
            <p:extLst>
              <p:ext uri="{D42A27DB-BD31-4B8C-83A1-F6EECF244321}">
                <p14:modId xmlns:p14="http://schemas.microsoft.com/office/powerpoint/2010/main" val="3550871861"/>
              </p:ext>
            </p:extLst>
          </p:nvPr>
        </p:nvGraphicFramePr>
        <p:xfrm>
          <a:off x="838200" y="1568425"/>
          <a:ext cx="10515600" cy="43513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extBox 3">
            <a:extLst>
              <a:ext uri="{FF2B5EF4-FFF2-40B4-BE49-F238E27FC236}">
                <a16:creationId xmlns:a16="http://schemas.microsoft.com/office/drawing/2014/main" xmlns="" id="{3C9F7CB3-93E9-410E-865C-CEACD3D01E69}"/>
              </a:ext>
            </a:extLst>
          </p:cNvPr>
          <p:cNvSpPr txBox="1"/>
          <p:nvPr/>
        </p:nvSpPr>
        <p:spPr>
          <a:xfrm>
            <a:off x="0" y="460429"/>
            <a:ext cx="12192000" cy="769441"/>
          </a:xfrm>
          <a:prstGeom prst="rect">
            <a:avLst/>
          </a:prstGeom>
          <a:noFill/>
        </p:spPr>
        <p:txBody>
          <a:bodyPr wrap="square" rtlCol="0" anchor="ctr">
            <a:spAutoFit/>
          </a:bodyPr>
          <a:lstStyle/>
          <a:p>
            <a:pPr algn="ctr"/>
            <a:r>
              <a:rPr lang="lv-LV" sz="4400" dirty="0">
                <a:solidFill>
                  <a:srgbClr val="662D91"/>
                </a:solidFill>
                <a:latin typeface="Arial" panose="020B0604020202020204" pitchFamily="34" charset="0"/>
                <a:cs typeface="Arial" panose="020B0604020202020204" pitchFamily="34" charset="0"/>
              </a:rPr>
              <a:t>6. Drošības pasākumi</a:t>
            </a:r>
          </a:p>
        </p:txBody>
      </p:sp>
    </p:spTree>
    <p:extLst>
      <p:ext uri="{BB962C8B-B14F-4D97-AF65-F5344CB8AC3E}">
        <p14:creationId xmlns:p14="http://schemas.microsoft.com/office/powerpoint/2010/main" val="18674506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xmlns="" id="{5AF2F3B5-357A-4903-AEBF-0A3BA7488319}"/>
              </a:ext>
            </a:extLst>
          </p:cNvPr>
          <p:cNvGraphicFramePr>
            <a:graphicFrameLocks noGrp="1"/>
          </p:cNvGraphicFramePr>
          <p:nvPr>
            <p:ph idx="1"/>
            <p:extLst>
              <p:ext uri="{D42A27DB-BD31-4B8C-83A1-F6EECF244321}">
                <p14:modId xmlns:p14="http://schemas.microsoft.com/office/powerpoint/2010/main" val="1855212396"/>
              </p:ext>
            </p:extLst>
          </p:nvPr>
        </p:nvGraphicFramePr>
        <p:xfrm>
          <a:off x="838200" y="1568425"/>
          <a:ext cx="10515600" cy="43513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extBox 3">
            <a:extLst>
              <a:ext uri="{FF2B5EF4-FFF2-40B4-BE49-F238E27FC236}">
                <a16:creationId xmlns:a16="http://schemas.microsoft.com/office/drawing/2014/main" xmlns="" id="{3C9F7CB3-93E9-410E-865C-CEACD3D01E69}"/>
              </a:ext>
            </a:extLst>
          </p:cNvPr>
          <p:cNvSpPr txBox="1"/>
          <p:nvPr/>
        </p:nvSpPr>
        <p:spPr>
          <a:xfrm>
            <a:off x="0" y="460429"/>
            <a:ext cx="12192000" cy="769441"/>
          </a:xfrm>
          <a:prstGeom prst="rect">
            <a:avLst/>
          </a:prstGeom>
          <a:noFill/>
        </p:spPr>
        <p:txBody>
          <a:bodyPr wrap="square" rtlCol="0" anchor="ctr">
            <a:spAutoFit/>
          </a:bodyPr>
          <a:lstStyle/>
          <a:p>
            <a:pPr algn="ctr"/>
            <a:r>
              <a:rPr lang="lv-LV" sz="4400" dirty="0">
                <a:solidFill>
                  <a:srgbClr val="662D91"/>
                </a:solidFill>
                <a:latin typeface="Arial" panose="020B0604020202020204" pitchFamily="34" charset="0"/>
                <a:cs typeface="Arial" panose="020B0604020202020204" pitchFamily="34" charset="0"/>
              </a:rPr>
              <a:t>6. Drošības pasākumi</a:t>
            </a:r>
          </a:p>
        </p:txBody>
      </p:sp>
    </p:spTree>
    <p:extLst>
      <p:ext uri="{BB962C8B-B14F-4D97-AF65-F5344CB8AC3E}">
        <p14:creationId xmlns:p14="http://schemas.microsoft.com/office/powerpoint/2010/main" val="37600109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xmlns="" id="{6DA89A98-3B11-4453-B6E8-3D762703BDAE}"/>
              </a:ext>
            </a:extLst>
          </p:cNvPr>
          <p:cNvGraphicFramePr>
            <a:graphicFrameLocks noGrp="1"/>
          </p:cNvGraphicFramePr>
          <p:nvPr>
            <p:ph idx="1"/>
            <p:extLst>
              <p:ext uri="{D42A27DB-BD31-4B8C-83A1-F6EECF244321}">
                <p14:modId xmlns:p14="http://schemas.microsoft.com/office/powerpoint/2010/main" val="2328311864"/>
              </p:ext>
            </p:extLst>
          </p:nvPr>
        </p:nvGraphicFramePr>
        <p:xfrm>
          <a:off x="601884" y="1825624"/>
          <a:ext cx="10751915" cy="359132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extBox 3">
            <a:extLst>
              <a:ext uri="{FF2B5EF4-FFF2-40B4-BE49-F238E27FC236}">
                <a16:creationId xmlns:a16="http://schemas.microsoft.com/office/drawing/2014/main" xmlns="" id="{3C9F7CB3-93E9-410E-865C-CEACD3D01E69}"/>
              </a:ext>
            </a:extLst>
          </p:cNvPr>
          <p:cNvSpPr txBox="1"/>
          <p:nvPr/>
        </p:nvSpPr>
        <p:spPr>
          <a:xfrm>
            <a:off x="0" y="0"/>
            <a:ext cx="12192000" cy="1446550"/>
          </a:xfrm>
          <a:prstGeom prst="rect">
            <a:avLst/>
          </a:prstGeom>
          <a:noFill/>
        </p:spPr>
        <p:txBody>
          <a:bodyPr wrap="square" rtlCol="0" anchor="ctr">
            <a:spAutoFit/>
          </a:bodyPr>
          <a:lstStyle/>
          <a:p>
            <a:pPr algn="ctr"/>
            <a:r>
              <a:rPr lang="lv-LV" sz="4400" dirty="0">
                <a:solidFill>
                  <a:srgbClr val="662D91"/>
                </a:solidFill>
                <a:latin typeface="Arial" panose="020B0604020202020204" pitchFamily="34" charset="0"/>
                <a:cs typeface="Arial" panose="020B0604020202020204" pitchFamily="34" charset="0"/>
              </a:rPr>
              <a:t>1. Starpinstitūciju sadarbības mērķi un sasniedzamie rezultāti</a:t>
            </a:r>
          </a:p>
        </p:txBody>
      </p:sp>
    </p:spTree>
    <p:extLst>
      <p:ext uri="{BB962C8B-B14F-4D97-AF65-F5344CB8AC3E}">
        <p14:creationId xmlns:p14="http://schemas.microsoft.com/office/powerpoint/2010/main" val="3589293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F319BAE7-85C0-472B-B050-71712CBF9F7C}"/>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F882B7D2-A549-4F3D-B9EC-8E098736BB8B}"/>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xmlns="" id="{F0101359-38B8-4D1C-8A78-CA7050346125}"/>
              </a:ext>
            </a:extLst>
          </p:cNvPr>
          <p:cNvGraphicFramePr>
            <a:graphicFrameLocks noGrp="1"/>
          </p:cNvGraphicFramePr>
          <p:nvPr>
            <p:ph idx="1"/>
            <p:extLst>
              <p:ext uri="{D42A27DB-BD31-4B8C-83A1-F6EECF244321}">
                <p14:modId xmlns:p14="http://schemas.microsoft.com/office/powerpoint/2010/main" val="3105527250"/>
              </p:ext>
            </p:extLst>
          </p:nvPr>
        </p:nvGraphicFramePr>
        <p:xfrm>
          <a:off x="838200" y="1568425"/>
          <a:ext cx="10515600" cy="43513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extBox 3">
            <a:extLst>
              <a:ext uri="{FF2B5EF4-FFF2-40B4-BE49-F238E27FC236}">
                <a16:creationId xmlns:a16="http://schemas.microsoft.com/office/drawing/2014/main" xmlns="" id="{3C9F7CB3-93E9-410E-865C-CEACD3D01E69}"/>
              </a:ext>
            </a:extLst>
          </p:cNvPr>
          <p:cNvSpPr txBox="1"/>
          <p:nvPr/>
        </p:nvSpPr>
        <p:spPr>
          <a:xfrm>
            <a:off x="0" y="460429"/>
            <a:ext cx="12192000" cy="769441"/>
          </a:xfrm>
          <a:prstGeom prst="rect">
            <a:avLst/>
          </a:prstGeom>
          <a:noFill/>
        </p:spPr>
        <p:txBody>
          <a:bodyPr wrap="square" rtlCol="0" anchor="ctr">
            <a:spAutoFit/>
          </a:bodyPr>
          <a:lstStyle/>
          <a:p>
            <a:pPr algn="ctr"/>
            <a:r>
              <a:rPr lang="lv-LV" sz="4400" dirty="0">
                <a:solidFill>
                  <a:srgbClr val="662D91"/>
                </a:solidFill>
                <a:latin typeface="Arial" panose="020B0604020202020204" pitchFamily="34" charset="0"/>
                <a:cs typeface="Arial" panose="020B0604020202020204" pitchFamily="34" charset="0"/>
              </a:rPr>
              <a:t>6. Drošības pasākumi</a:t>
            </a:r>
          </a:p>
        </p:txBody>
      </p:sp>
    </p:spTree>
    <p:extLst>
      <p:ext uri="{BB962C8B-B14F-4D97-AF65-F5344CB8AC3E}">
        <p14:creationId xmlns:p14="http://schemas.microsoft.com/office/powerpoint/2010/main" val="26927442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BAD2E57A-9CB2-44CB-899B-FA92113CF06F}"/>
              </a:ext>
            </a:extLst>
          </p:cNvPr>
          <p:cNvSpPr txBox="1"/>
          <p:nvPr/>
        </p:nvSpPr>
        <p:spPr>
          <a:xfrm>
            <a:off x="-130629" y="3496141"/>
            <a:ext cx="12192000" cy="2677656"/>
          </a:xfrm>
          <a:prstGeom prst="rect">
            <a:avLst/>
          </a:prstGeom>
          <a:noFill/>
        </p:spPr>
        <p:txBody>
          <a:bodyPr wrap="square" rtlCol="0" anchor="ctr">
            <a:spAutoFit/>
          </a:bodyPr>
          <a:lstStyle/>
          <a:p>
            <a:pPr algn="ctr"/>
            <a:endParaRPr lang="lv-LV" sz="3600" dirty="0">
              <a:solidFill>
                <a:srgbClr val="662D91"/>
              </a:solidFill>
              <a:latin typeface="Arial" panose="020B0604020202020204" pitchFamily="34" charset="0"/>
              <a:cs typeface="Arial" panose="020B0604020202020204" pitchFamily="34" charset="0"/>
            </a:endParaRPr>
          </a:p>
          <a:p>
            <a:pPr algn="ctr"/>
            <a:r>
              <a:rPr lang="lv-LV" sz="3600" dirty="0">
                <a:solidFill>
                  <a:srgbClr val="662D91"/>
                </a:solidFill>
                <a:latin typeface="Arial" panose="020B0604020202020204" pitchFamily="34" charset="0"/>
                <a:cs typeface="Arial" panose="020B0604020202020204" pitchFamily="34" charset="0"/>
              </a:rPr>
              <a:t>Paldies!</a:t>
            </a:r>
          </a:p>
          <a:p>
            <a:pPr algn="ctr"/>
            <a:endParaRPr lang="lv-LV" sz="2400" dirty="0">
              <a:solidFill>
                <a:srgbClr val="662D91"/>
              </a:solidFill>
              <a:latin typeface="Arial" panose="020B0604020202020204" pitchFamily="34" charset="0"/>
              <a:cs typeface="Arial" panose="020B0604020202020204" pitchFamily="34" charset="0"/>
            </a:endParaRPr>
          </a:p>
          <a:p>
            <a:pPr algn="ctr"/>
            <a:endParaRPr lang="lv-LV" sz="2400" dirty="0">
              <a:solidFill>
                <a:srgbClr val="662D91"/>
              </a:solidFill>
              <a:latin typeface="Arial" panose="020B0604020202020204" pitchFamily="34" charset="0"/>
              <a:cs typeface="Arial" panose="020B0604020202020204" pitchFamily="34" charset="0"/>
            </a:endParaRPr>
          </a:p>
          <a:p>
            <a:pPr algn="ctr"/>
            <a:r>
              <a:rPr lang="lv-LV" sz="2400" dirty="0">
                <a:solidFill>
                  <a:srgbClr val="662D91"/>
                </a:solidFill>
                <a:latin typeface="Arial" panose="020B0604020202020204" pitchFamily="34" charset="0"/>
                <a:cs typeface="Arial" panose="020B0604020202020204" pitchFamily="34" charset="0"/>
              </a:rPr>
              <a:t>Matīss </a:t>
            </a:r>
            <a:r>
              <a:rPr lang="lv-LV" sz="2400" dirty="0" err="1">
                <a:solidFill>
                  <a:srgbClr val="662D91"/>
                </a:solidFill>
                <a:latin typeface="Arial" panose="020B0604020202020204" pitchFamily="34" charset="0"/>
                <a:cs typeface="Arial" panose="020B0604020202020204" pitchFamily="34" charset="0"/>
              </a:rPr>
              <a:t>Malojlo</a:t>
            </a:r>
            <a:endParaRPr lang="lv-LV" sz="2400" dirty="0">
              <a:solidFill>
                <a:srgbClr val="662D91"/>
              </a:solidFill>
              <a:latin typeface="Arial" panose="020B0604020202020204" pitchFamily="34" charset="0"/>
              <a:cs typeface="Arial" panose="020B0604020202020204" pitchFamily="34" charset="0"/>
            </a:endParaRPr>
          </a:p>
          <a:p>
            <a:pPr algn="ctr"/>
            <a:r>
              <a:rPr lang="lv-LV" sz="2400" dirty="0" err="1">
                <a:solidFill>
                  <a:srgbClr val="662D91"/>
                </a:solidFill>
                <a:latin typeface="Arial" panose="020B0604020202020204" pitchFamily="34" charset="0"/>
                <a:cs typeface="Arial" panose="020B0604020202020204" pitchFamily="34" charset="0"/>
              </a:rPr>
              <a:t>Tiesībsarga</a:t>
            </a:r>
            <a:r>
              <a:rPr lang="lv-LV" sz="2400" dirty="0">
                <a:solidFill>
                  <a:srgbClr val="662D91"/>
                </a:solidFill>
                <a:latin typeface="Arial" panose="020B0604020202020204" pitchFamily="34" charset="0"/>
                <a:cs typeface="Arial" panose="020B0604020202020204" pitchFamily="34" charset="0"/>
              </a:rPr>
              <a:t> biroja Pilsonisko un politisko tiesību nodaļas vecākais jurists</a:t>
            </a:r>
          </a:p>
        </p:txBody>
      </p:sp>
    </p:spTree>
    <p:extLst>
      <p:ext uri="{BB962C8B-B14F-4D97-AF65-F5344CB8AC3E}">
        <p14:creationId xmlns:p14="http://schemas.microsoft.com/office/powerpoint/2010/main" val="31053215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xmlns="" id="{D84B71BF-DF63-426B-9A15-01EAD13A0753}"/>
              </a:ext>
            </a:extLst>
          </p:cNvPr>
          <p:cNvGraphicFramePr>
            <a:graphicFrameLocks noGrp="1"/>
          </p:cNvGraphicFramePr>
          <p:nvPr>
            <p:ph idx="1"/>
            <p:extLst>
              <p:ext uri="{D42A27DB-BD31-4B8C-83A1-F6EECF244321}">
                <p14:modId xmlns:p14="http://schemas.microsoft.com/office/powerpoint/2010/main" val="2608814093"/>
              </p:ext>
            </p:extLst>
          </p:nvPr>
        </p:nvGraphicFramePr>
        <p:xfrm>
          <a:off x="462987" y="1253019"/>
          <a:ext cx="10901699" cy="494709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extBox 3">
            <a:extLst>
              <a:ext uri="{FF2B5EF4-FFF2-40B4-BE49-F238E27FC236}">
                <a16:creationId xmlns:a16="http://schemas.microsoft.com/office/drawing/2014/main" xmlns="" id="{3C9F7CB3-93E9-410E-865C-CEACD3D01E69}"/>
              </a:ext>
            </a:extLst>
          </p:cNvPr>
          <p:cNvSpPr txBox="1"/>
          <p:nvPr/>
        </p:nvSpPr>
        <p:spPr>
          <a:xfrm>
            <a:off x="0" y="460429"/>
            <a:ext cx="12192000" cy="769441"/>
          </a:xfrm>
          <a:prstGeom prst="rect">
            <a:avLst/>
          </a:prstGeom>
          <a:noFill/>
        </p:spPr>
        <p:txBody>
          <a:bodyPr wrap="square" rtlCol="0" anchor="ctr">
            <a:spAutoFit/>
          </a:bodyPr>
          <a:lstStyle/>
          <a:p>
            <a:pPr algn="ctr"/>
            <a:r>
              <a:rPr lang="lv-LV" sz="4400" dirty="0">
                <a:solidFill>
                  <a:srgbClr val="662D91"/>
                </a:solidFill>
                <a:latin typeface="Arial" panose="020B0604020202020204" pitchFamily="34" charset="0"/>
                <a:cs typeface="Arial" panose="020B0604020202020204" pitchFamily="34" charset="0"/>
              </a:rPr>
              <a:t>2. Ziņošana Valsts policijai</a:t>
            </a:r>
          </a:p>
        </p:txBody>
      </p:sp>
    </p:spTree>
    <p:extLst>
      <p:ext uri="{BB962C8B-B14F-4D97-AF65-F5344CB8AC3E}">
        <p14:creationId xmlns:p14="http://schemas.microsoft.com/office/powerpoint/2010/main" val="3899622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24C5C0CF-C157-4F6D-A808-A034778D77AA}"/>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CE1765A6-1A70-4239-BD66-26E086036D0D}"/>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dgm id="{672B321D-54F7-4A35-B2C9-B27D0DE322E1}"/>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2E0D2F5D-B90E-4EB1-9001-077870F6A809}"/>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6000DB8A-ADD6-4C08-B26C-B4B092E89EEF}"/>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graphicEl>
                                              <a:dgm id="{E20256AF-EEE8-4433-B225-5C070284CB3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atura vietturis 2">
            <a:extLst>
              <a:ext uri="{FF2B5EF4-FFF2-40B4-BE49-F238E27FC236}">
                <a16:creationId xmlns:a16="http://schemas.microsoft.com/office/drawing/2014/main" xmlns="" id="{52C7A445-836F-4366-BBF3-425FB3F47399}"/>
              </a:ext>
            </a:extLst>
          </p:cNvPr>
          <p:cNvSpPr>
            <a:spLocks noGrp="1"/>
          </p:cNvSpPr>
          <p:nvPr>
            <p:ph idx="1"/>
          </p:nvPr>
        </p:nvSpPr>
        <p:spPr>
          <a:xfrm>
            <a:off x="838200" y="1468464"/>
            <a:ext cx="10515600" cy="4351338"/>
          </a:xfrm>
        </p:spPr>
        <p:txBody>
          <a:bodyPr>
            <a:normAutofit/>
          </a:bodyPr>
          <a:lstStyle/>
          <a:p>
            <a:pPr marL="0" indent="0" algn="just">
              <a:buNone/>
            </a:pPr>
            <a:endParaRPr lang="lv-LV" dirty="0"/>
          </a:p>
          <a:p>
            <a:pPr algn="just"/>
            <a:endParaRPr lang="lv-LV" dirty="0"/>
          </a:p>
          <a:p>
            <a:pPr algn="just"/>
            <a:endParaRPr lang="lv-LV" dirty="0"/>
          </a:p>
        </p:txBody>
      </p:sp>
      <p:sp>
        <p:nvSpPr>
          <p:cNvPr id="4" name="TextBox 3">
            <a:extLst>
              <a:ext uri="{FF2B5EF4-FFF2-40B4-BE49-F238E27FC236}">
                <a16:creationId xmlns:a16="http://schemas.microsoft.com/office/drawing/2014/main" xmlns="" id="{3C9F7CB3-93E9-410E-865C-CEACD3D01E69}"/>
              </a:ext>
            </a:extLst>
          </p:cNvPr>
          <p:cNvSpPr txBox="1"/>
          <p:nvPr/>
        </p:nvSpPr>
        <p:spPr>
          <a:xfrm>
            <a:off x="0" y="496055"/>
            <a:ext cx="12192000" cy="769441"/>
          </a:xfrm>
          <a:prstGeom prst="rect">
            <a:avLst/>
          </a:prstGeom>
          <a:noFill/>
        </p:spPr>
        <p:txBody>
          <a:bodyPr wrap="square" rtlCol="0" anchor="ctr">
            <a:spAutoFit/>
          </a:bodyPr>
          <a:lstStyle/>
          <a:p>
            <a:pPr algn="ctr"/>
            <a:r>
              <a:rPr lang="lv-LV" sz="4400" dirty="0">
                <a:solidFill>
                  <a:srgbClr val="662D91"/>
                </a:solidFill>
                <a:latin typeface="Arial" panose="020B0604020202020204" pitchFamily="34" charset="0"/>
                <a:cs typeface="Arial" panose="020B0604020202020204" pitchFamily="34" charset="0"/>
              </a:rPr>
              <a:t>3. Ziņošana sociālo pakalpojumu sniedzējam</a:t>
            </a:r>
          </a:p>
        </p:txBody>
      </p:sp>
      <p:graphicFrame>
        <p:nvGraphicFramePr>
          <p:cNvPr id="13" name="Diagram 12">
            <a:extLst>
              <a:ext uri="{FF2B5EF4-FFF2-40B4-BE49-F238E27FC236}">
                <a16:creationId xmlns:a16="http://schemas.microsoft.com/office/drawing/2014/main" xmlns="" id="{A68B2568-85BA-4E6B-8EB9-216E9A484957}"/>
              </a:ext>
            </a:extLst>
          </p:cNvPr>
          <p:cNvGraphicFramePr/>
          <p:nvPr>
            <p:extLst>
              <p:ext uri="{D42A27DB-BD31-4B8C-83A1-F6EECF244321}">
                <p14:modId xmlns:p14="http://schemas.microsoft.com/office/powerpoint/2010/main" val="2393326409"/>
              </p:ext>
            </p:extLst>
          </p:nvPr>
        </p:nvGraphicFramePr>
        <p:xfrm>
          <a:off x="1127567" y="1636246"/>
          <a:ext cx="9742025" cy="138499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15" name="Picture 14" descr="A picture containing drawing&#10;&#10;Description automatically generated">
            <a:extLst>
              <a:ext uri="{FF2B5EF4-FFF2-40B4-BE49-F238E27FC236}">
                <a16:creationId xmlns:a16="http://schemas.microsoft.com/office/drawing/2014/main" xmlns="" id="{3B019C58-8931-45E1-9B91-CD57EB208D28}"/>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966368" y="3487783"/>
            <a:ext cx="3989854" cy="1384996"/>
          </a:xfrm>
          <a:prstGeom prst="rect">
            <a:avLst/>
          </a:prstGeom>
        </p:spPr>
      </p:pic>
      <p:pic>
        <p:nvPicPr>
          <p:cNvPr id="17" name="Picture 16" descr="A drawing of a cartoon character&#10;&#10;Description automatically generated">
            <a:extLst>
              <a:ext uri="{FF2B5EF4-FFF2-40B4-BE49-F238E27FC236}">
                <a16:creationId xmlns:a16="http://schemas.microsoft.com/office/drawing/2014/main" xmlns="" id="{DA9054FD-430F-48D9-A3E3-48F09E631D00}"/>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725610" y="3487784"/>
            <a:ext cx="4118022" cy="1384995"/>
          </a:xfrm>
          <a:prstGeom prst="rect">
            <a:avLst/>
          </a:prstGeom>
        </p:spPr>
      </p:pic>
    </p:spTree>
    <p:extLst>
      <p:ext uri="{BB962C8B-B14F-4D97-AF65-F5344CB8AC3E}">
        <p14:creationId xmlns:p14="http://schemas.microsoft.com/office/powerpoint/2010/main" val="3185100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3"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xmlns="" id="{0D47A84C-5679-44AC-98EB-6B4289F66BB7}"/>
              </a:ext>
            </a:extLst>
          </p:cNvPr>
          <p:cNvGraphicFramePr>
            <a:graphicFrameLocks noGrp="1"/>
          </p:cNvGraphicFramePr>
          <p:nvPr>
            <p:ph idx="1"/>
            <p:extLst>
              <p:ext uri="{D42A27DB-BD31-4B8C-83A1-F6EECF244321}">
                <p14:modId xmlns:p14="http://schemas.microsoft.com/office/powerpoint/2010/main" val="3149561422"/>
              </p:ext>
            </p:extLst>
          </p:nvPr>
        </p:nvGraphicFramePr>
        <p:xfrm>
          <a:off x="567159" y="1342663"/>
          <a:ext cx="10809790" cy="464910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extBox 3">
            <a:extLst>
              <a:ext uri="{FF2B5EF4-FFF2-40B4-BE49-F238E27FC236}">
                <a16:creationId xmlns:a16="http://schemas.microsoft.com/office/drawing/2014/main" xmlns="" id="{3C9F7CB3-93E9-410E-865C-CEACD3D01E69}"/>
              </a:ext>
            </a:extLst>
          </p:cNvPr>
          <p:cNvSpPr txBox="1"/>
          <p:nvPr/>
        </p:nvSpPr>
        <p:spPr>
          <a:xfrm>
            <a:off x="0" y="460429"/>
            <a:ext cx="12192000" cy="769441"/>
          </a:xfrm>
          <a:prstGeom prst="rect">
            <a:avLst/>
          </a:prstGeom>
          <a:noFill/>
        </p:spPr>
        <p:txBody>
          <a:bodyPr wrap="square" rtlCol="0" anchor="ctr">
            <a:spAutoFit/>
          </a:bodyPr>
          <a:lstStyle/>
          <a:p>
            <a:pPr algn="ctr"/>
            <a:r>
              <a:rPr lang="lv-LV" sz="4400" dirty="0">
                <a:solidFill>
                  <a:srgbClr val="662D91"/>
                </a:solidFill>
                <a:latin typeface="Arial" panose="020B0604020202020204" pitchFamily="34" charset="0"/>
                <a:cs typeface="Arial" panose="020B0604020202020204" pitchFamily="34" charset="0"/>
              </a:rPr>
              <a:t>3. Ziņošana sociālo pakalpojumu sniedzējam</a:t>
            </a:r>
          </a:p>
        </p:txBody>
      </p:sp>
    </p:spTree>
    <p:extLst>
      <p:ext uri="{BB962C8B-B14F-4D97-AF65-F5344CB8AC3E}">
        <p14:creationId xmlns:p14="http://schemas.microsoft.com/office/powerpoint/2010/main" val="3923209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06C3492B-554A-4651-B9E8-15A4AF782571}"/>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710FBC58-D7C5-4742-91C8-89EAFC77F88F}"/>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xmlns="" id="{933B9F46-48D9-4AD8-BF02-C6BB6DF4F5F4}"/>
              </a:ext>
            </a:extLst>
          </p:cNvPr>
          <p:cNvGraphicFramePr>
            <a:graphicFrameLocks noGrp="1"/>
          </p:cNvGraphicFramePr>
          <p:nvPr>
            <p:ph idx="1"/>
            <p:extLst>
              <p:ext uri="{D42A27DB-BD31-4B8C-83A1-F6EECF244321}">
                <p14:modId xmlns:p14="http://schemas.microsoft.com/office/powerpoint/2010/main" val="522325084"/>
              </p:ext>
            </p:extLst>
          </p:nvPr>
        </p:nvGraphicFramePr>
        <p:xfrm>
          <a:off x="838200" y="1472121"/>
          <a:ext cx="10515600" cy="472799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extBox 3">
            <a:extLst>
              <a:ext uri="{FF2B5EF4-FFF2-40B4-BE49-F238E27FC236}">
                <a16:creationId xmlns:a16="http://schemas.microsoft.com/office/drawing/2014/main" xmlns="" id="{3C9F7CB3-93E9-410E-865C-CEACD3D01E69}"/>
              </a:ext>
            </a:extLst>
          </p:cNvPr>
          <p:cNvSpPr txBox="1"/>
          <p:nvPr/>
        </p:nvSpPr>
        <p:spPr>
          <a:xfrm>
            <a:off x="0" y="460429"/>
            <a:ext cx="12192000" cy="769441"/>
          </a:xfrm>
          <a:prstGeom prst="rect">
            <a:avLst/>
          </a:prstGeom>
          <a:noFill/>
        </p:spPr>
        <p:txBody>
          <a:bodyPr wrap="square" rtlCol="0" anchor="ctr">
            <a:spAutoFit/>
          </a:bodyPr>
          <a:lstStyle/>
          <a:p>
            <a:pPr algn="ctr"/>
            <a:r>
              <a:rPr lang="lv-LV" sz="4400" dirty="0">
                <a:solidFill>
                  <a:srgbClr val="662D91"/>
                </a:solidFill>
                <a:latin typeface="Arial" panose="020B0604020202020204" pitchFamily="34" charset="0"/>
                <a:cs typeface="Arial" panose="020B0604020202020204" pitchFamily="34" charset="0"/>
              </a:rPr>
              <a:t>3. Ziņošana sociālo pakalpojumu sniedzējam</a:t>
            </a:r>
          </a:p>
        </p:txBody>
      </p:sp>
    </p:spTree>
    <p:extLst>
      <p:ext uri="{BB962C8B-B14F-4D97-AF65-F5344CB8AC3E}">
        <p14:creationId xmlns:p14="http://schemas.microsoft.com/office/powerpoint/2010/main" val="19703941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xmlns="" id="{0D47A84C-5679-44AC-98EB-6B4289F66BB7}"/>
              </a:ext>
            </a:extLst>
          </p:cNvPr>
          <p:cNvGraphicFramePr>
            <a:graphicFrameLocks noGrp="1"/>
          </p:cNvGraphicFramePr>
          <p:nvPr>
            <p:ph idx="1"/>
            <p:extLst>
              <p:ext uri="{D42A27DB-BD31-4B8C-83A1-F6EECF244321}">
                <p14:modId xmlns:p14="http://schemas.microsoft.com/office/powerpoint/2010/main" val="1663432963"/>
              </p:ext>
            </p:extLst>
          </p:nvPr>
        </p:nvGraphicFramePr>
        <p:xfrm>
          <a:off x="567158" y="1458410"/>
          <a:ext cx="10949651" cy="453335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extBox 3">
            <a:extLst>
              <a:ext uri="{FF2B5EF4-FFF2-40B4-BE49-F238E27FC236}">
                <a16:creationId xmlns:a16="http://schemas.microsoft.com/office/drawing/2014/main" xmlns="" id="{3C9F7CB3-93E9-410E-865C-CEACD3D01E69}"/>
              </a:ext>
            </a:extLst>
          </p:cNvPr>
          <p:cNvSpPr txBox="1"/>
          <p:nvPr/>
        </p:nvSpPr>
        <p:spPr>
          <a:xfrm>
            <a:off x="0" y="460429"/>
            <a:ext cx="12192000" cy="769441"/>
          </a:xfrm>
          <a:prstGeom prst="rect">
            <a:avLst/>
          </a:prstGeom>
          <a:noFill/>
        </p:spPr>
        <p:txBody>
          <a:bodyPr wrap="square" rtlCol="0" anchor="ctr">
            <a:spAutoFit/>
          </a:bodyPr>
          <a:lstStyle/>
          <a:p>
            <a:pPr algn="ctr"/>
            <a:r>
              <a:rPr lang="lv-LV" sz="4400" dirty="0">
                <a:solidFill>
                  <a:srgbClr val="662D91"/>
                </a:solidFill>
                <a:latin typeface="Arial" panose="020B0604020202020204" pitchFamily="34" charset="0"/>
                <a:cs typeface="Arial" panose="020B0604020202020204" pitchFamily="34" charset="0"/>
              </a:rPr>
              <a:t>3. Ziņošana sociālo pakalpojumu sniedzējam</a:t>
            </a:r>
          </a:p>
        </p:txBody>
      </p:sp>
    </p:spTree>
    <p:extLst>
      <p:ext uri="{BB962C8B-B14F-4D97-AF65-F5344CB8AC3E}">
        <p14:creationId xmlns:p14="http://schemas.microsoft.com/office/powerpoint/2010/main" val="30299298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xmlns="" id="{4E568027-FD85-4B9B-AFC8-DD7FE6FB0F88}"/>
              </a:ext>
            </a:extLst>
          </p:cNvPr>
          <p:cNvGraphicFramePr>
            <a:graphicFrameLocks noGrp="1"/>
          </p:cNvGraphicFramePr>
          <p:nvPr>
            <p:ph idx="1"/>
            <p:extLst>
              <p:ext uri="{D42A27DB-BD31-4B8C-83A1-F6EECF244321}">
                <p14:modId xmlns:p14="http://schemas.microsoft.com/office/powerpoint/2010/main" val="683499816"/>
              </p:ext>
            </p:extLst>
          </p:nvPr>
        </p:nvGraphicFramePr>
        <p:xfrm>
          <a:off x="687730" y="1478384"/>
          <a:ext cx="10515600" cy="43513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extBox 3">
            <a:extLst>
              <a:ext uri="{FF2B5EF4-FFF2-40B4-BE49-F238E27FC236}">
                <a16:creationId xmlns:a16="http://schemas.microsoft.com/office/drawing/2014/main" xmlns="" id="{3C9F7CB3-93E9-410E-865C-CEACD3D01E69}"/>
              </a:ext>
            </a:extLst>
          </p:cNvPr>
          <p:cNvSpPr txBox="1"/>
          <p:nvPr/>
        </p:nvSpPr>
        <p:spPr>
          <a:xfrm>
            <a:off x="0" y="460429"/>
            <a:ext cx="12192000" cy="769441"/>
          </a:xfrm>
          <a:prstGeom prst="rect">
            <a:avLst/>
          </a:prstGeom>
          <a:noFill/>
        </p:spPr>
        <p:txBody>
          <a:bodyPr wrap="square" rtlCol="0" anchor="ctr">
            <a:spAutoFit/>
          </a:bodyPr>
          <a:lstStyle/>
          <a:p>
            <a:pPr algn="ctr"/>
            <a:r>
              <a:rPr lang="lv-LV" sz="4400" dirty="0">
                <a:solidFill>
                  <a:srgbClr val="662D91"/>
                </a:solidFill>
                <a:latin typeface="Arial" panose="020B0604020202020204" pitchFamily="34" charset="0"/>
                <a:cs typeface="Arial" panose="020B0604020202020204" pitchFamily="34" charset="0"/>
              </a:rPr>
              <a:t>3. Ziņošana sociālo pakalpojumu sniedzējam</a:t>
            </a:r>
          </a:p>
        </p:txBody>
      </p:sp>
    </p:spTree>
    <p:extLst>
      <p:ext uri="{BB962C8B-B14F-4D97-AF65-F5344CB8AC3E}">
        <p14:creationId xmlns:p14="http://schemas.microsoft.com/office/powerpoint/2010/main" val="1704778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E260BD52-1486-47D3-A4F3-C1FA9C213C64}"/>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1EB6A9DC-FE0E-4FEA-8E31-FAC4E5998352}"/>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theme/theme1.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ācija1" id="{BE118089-9291-4FC7-AD24-DB4116C3A724}" vid="{11CFE829-B64E-4365-9080-EC3AC889AA5A}"/>
    </a:ext>
  </a:extLst>
</a:theme>
</file>

<file path=ppt/theme/theme2.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TotalTime>
  <Words>1556</Words>
  <Application>Microsoft Office PowerPoint</Application>
  <PresentationFormat>Widescreen</PresentationFormat>
  <Paragraphs>156</Paragraphs>
  <Slides>31</Slides>
  <Notes>30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Calibri Light</vt:lpstr>
      <vt:lpstr>Raleway</vt:lpstr>
      <vt:lpstr>Wingdings</vt:lpstr>
      <vt:lpstr>Office dizains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Karlina Karklina</dc:creator>
  <cp:lastModifiedBy>Karlīna Kārklina</cp:lastModifiedBy>
  <cp:revision>61</cp:revision>
  <dcterms:created xsi:type="dcterms:W3CDTF">2020-11-12T19:09:30Z</dcterms:created>
  <dcterms:modified xsi:type="dcterms:W3CDTF">2020-11-16T07:21:33Z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54935a6-4770-4220-81af-914f9d5d5144_Enabled">
    <vt:lpwstr>true</vt:lpwstr>
  </property>
  <property fmtid="{D5CDD505-2E9C-101B-9397-08002B2CF9AE}" pid="3" name="MSIP_Label_c54935a6-4770-4220-81af-914f9d5d5144_SetDate">
    <vt:lpwstr>2020-11-12T19:53:14Z</vt:lpwstr>
  </property>
  <property fmtid="{D5CDD505-2E9C-101B-9397-08002B2CF9AE}" pid="4" name="MSIP_Label_c54935a6-4770-4220-81af-914f9d5d5144_Method">
    <vt:lpwstr>Privileged</vt:lpwstr>
  </property>
  <property fmtid="{D5CDD505-2E9C-101B-9397-08002B2CF9AE}" pid="5" name="MSIP_Label_c54935a6-4770-4220-81af-914f9d5d5144_Name">
    <vt:lpwstr>c54935a6-4770-4220-81af-914f9d5d5144</vt:lpwstr>
  </property>
  <property fmtid="{D5CDD505-2E9C-101B-9397-08002B2CF9AE}" pid="6" name="MSIP_Label_c54935a6-4770-4220-81af-914f9d5d5144_SiteId">
    <vt:lpwstr>964f07d8-5825-4956-9452-f1bf0ed4e06a</vt:lpwstr>
  </property>
  <property fmtid="{D5CDD505-2E9C-101B-9397-08002B2CF9AE}" pid="7" name="MSIP_Label_c54935a6-4770-4220-81af-914f9d5d5144_ActionId">
    <vt:lpwstr>3fb18119-0d27-472b-81c1-b9e39ce5f118</vt:lpwstr>
  </property>
  <property fmtid="{D5CDD505-2E9C-101B-9397-08002B2CF9AE}" pid="8" name="MSIP_Label_c54935a6-4770-4220-81af-914f9d5d5144_ContentBits">
    <vt:lpwstr>2</vt:lpwstr>
  </property>
</Properties>
</file>