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8" r:id="rId2"/>
    <p:sldId id="326" r:id="rId3"/>
    <p:sldId id="325" r:id="rId4"/>
    <p:sldId id="298" r:id="rId5"/>
    <p:sldId id="309" r:id="rId6"/>
    <p:sldId id="328" r:id="rId7"/>
    <p:sldId id="331" r:id="rId8"/>
    <p:sldId id="307" r:id="rId9"/>
    <p:sldId id="297" r:id="rId10"/>
    <p:sldId id="305" r:id="rId11"/>
    <p:sldId id="311" r:id="rId12"/>
    <p:sldId id="312" r:id="rId13"/>
    <p:sldId id="313" r:id="rId14"/>
    <p:sldId id="316" r:id="rId15"/>
    <p:sldId id="317" r:id="rId16"/>
    <p:sldId id="321" r:id="rId17"/>
    <p:sldId id="319" r:id="rId18"/>
    <p:sldId id="320" r:id="rId19"/>
    <p:sldId id="324" r:id="rId20"/>
    <p:sldId id="310" r:id="rId21"/>
    <p:sldId id="329" r:id="rId22"/>
  </p:sldIdLst>
  <p:sldSz cx="12192000" cy="6858000"/>
  <p:notesSz cx="6799263" cy="9929813"/>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D91"/>
    <a:srgbClr val="6464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2F3C7E-6A29-4D05-8123-973EA6B2A117}" v="418" dt="2024-01-25T20:56:46.979"/>
  </p1510:revLst>
</p1510:revInfo>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Tumšs stils 2 - izcēlums 5/izcēlum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99" autoAdjust="0"/>
    <p:restoredTop sz="95033" autoAdjust="0"/>
  </p:normalViewPr>
  <p:slideViewPr>
    <p:cSldViewPr snapToGrid="0">
      <p:cViewPr varScale="1">
        <p:scale>
          <a:sx n="78" d="100"/>
          <a:sy n="78" d="100"/>
        </p:scale>
        <p:origin x="480" y="72"/>
      </p:cViewPr>
      <p:guideLst>
        <p:guide orient="horz" pos="2160"/>
        <p:guide pos="3817"/>
      </p:guideLst>
    </p:cSldViewPr>
  </p:slideViewPr>
  <p:outlineViewPr>
    <p:cViewPr>
      <p:scale>
        <a:sx n="33" d="100"/>
        <a:sy n="33" d="100"/>
      </p:scale>
      <p:origin x="0" y="-4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ita Berke" userId="6c75f187-6437-4586-b347-fa8cf142026b" providerId="ADAL" clId="{822F3C7E-6A29-4D05-8123-973EA6B2A117}"/>
    <pc:docChg chg="undo custSel modSld">
      <pc:chgData name="Evita Berke" userId="6c75f187-6437-4586-b347-fa8cf142026b" providerId="ADAL" clId="{822F3C7E-6A29-4D05-8123-973EA6B2A117}" dt="2024-01-25T20:45:22.173" v="428" actId="2711"/>
      <pc:docMkLst>
        <pc:docMk/>
      </pc:docMkLst>
      <pc:sldChg chg="modSp mod">
        <pc:chgData name="Evita Berke" userId="6c75f187-6437-4586-b347-fa8cf142026b" providerId="ADAL" clId="{822F3C7E-6A29-4D05-8123-973EA6B2A117}" dt="2024-01-25T20:41:23.874" v="388" actId="2711"/>
        <pc:sldMkLst>
          <pc:docMk/>
          <pc:sldMk cId="3105321526" sldId="258"/>
        </pc:sldMkLst>
        <pc:spChg chg="mod">
          <ac:chgData name="Evita Berke" userId="6c75f187-6437-4586-b347-fa8cf142026b" providerId="ADAL" clId="{822F3C7E-6A29-4D05-8123-973EA6B2A117}" dt="2024-01-25T20:41:23.874" v="388" actId="2711"/>
          <ac:spMkLst>
            <pc:docMk/>
            <pc:sldMk cId="3105321526" sldId="258"/>
            <ac:spMk id="2" creationId="{51DC98F7-27B3-8FAB-5773-12AE6C48F968}"/>
          </ac:spMkLst>
        </pc:spChg>
        <pc:spChg chg="mod">
          <ac:chgData name="Evita Berke" userId="6c75f187-6437-4586-b347-fa8cf142026b" providerId="ADAL" clId="{822F3C7E-6A29-4D05-8123-973EA6B2A117}" dt="2024-01-25T20:41:23.874" v="388" actId="2711"/>
          <ac:spMkLst>
            <pc:docMk/>
            <pc:sldMk cId="3105321526" sldId="258"/>
            <ac:spMk id="3" creationId="{4290729E-206B-52FD-B0F7-385EE9571A32}"/>
          </ac:spMkLst>
        </pc:spChg>
        <pc:spChg chg="mod">
          <ac:chgData name="Evita Berke" userId="6c75f187-6437-4586-b347-fa8cf142026b" providerId="ADAL" clId="{822F3C7E-6A29-4D05-8123-973EA6B2A117}" dt="2024-01-25T20:41:23.874" v="388" actId="2711"/>
          <ac:spMkLst>
            <pc:docMk/>
            <pc:sldMk cId="3105321526" sldId="258"/>
            <ac:spMk id="4" creationId="{437C61D3-47EE-0754-47E0-3226A39A5515}"/>
          </ac:spMkLst>
        </pc:spChg>
      </pc:sldChg>
      <pc:sldChg chg="modSp">
        <pc:chgData name="Evita Berke" userId="6c75f187-6437-4586-b347-fa8cf142026b" providerId="ADAL" clId="{822F3C7E-6A29-4D05-8123-973EA6B2A117}" dt="2024-01-25T20:42:35.954" v="400" actId="20577"/>
        <pc:sldMkLst>
          <pc:docMk/>
          <pc:sldMk cId="76674708" sldId="297"/>
        </pc:sldMkLst>
        <pc:spChg chg="mod">
          <ac:chgData name="Evita Berke" userId="6c75f187-6437-4586-b347-fa8cf142026b" providerId="ADAL" clId="{822F3C7E-6A29-4D05-8123-973EA6B2A117}" dt="2024-01-25T20:42:33.413" v="399" actId="2711"/>
          <ac:spMkLst>
            <pc:docMk/>
            <pc:sldMk cId="76674708" sldId="297"/>
            <ac:spMk id="2" creationId="{96891EE7-7614-E483-33E9-036A579058F0}"/>
          </ac:spMkLst>
        </pc:spChg>
        <pc:spChg chg="mod">
          <ac:chgData name="Evita Berke" userId="6c75f187-6437-4586-b347-fa8cf142026b" providerId="ADAL" clId="{822F3C7E-6A29-4D05-8123-973EA6B2A117}" dt="2024-01-25T20:42:35.954" v="400" actId="20577"/>
          <ac:spMkLst>
            <pc:docMk/>
            <pc:sldMk cId="76674708" sldId="297"/>
            <ac:spMk id="3" creationId="{1823377C-20B9-7F8B-F432-E9A324BB8119}"/>
          </ac:spMkLst>
        </pc:spChg>
      </pc:sldChg>
      <pc:sldChg chg="modSp">
        <pc:chgData name="Evita Berke" userId="6c75f187-6437-4586-b347-fa8cf142026b" providerId="ADAL" clId="{822F3C7E-6A29-4D05-8123-973EA6B2A117}" dt="2024-01-25T20:41:45.041" v="391" actId="2711"/>
        <pc:sldMkLst>
          <pc:docMk/>
          <pc:sldMk cId="1826457360" sldId="298"/>
        </pc:sldMkLst>
        <pc:spChg chg="mod">
          <ac:chgData name="Evita Berke" userId="6c75f187-6437-4586-b347-fa8cf142026b" providerId="ADAL" clId="{822F3C7E-6A29-4D05-8123-973EA6B2A117}" dt="2024-01-25T20:41:45.041" v="391" actId="2711"/>
          <ac:spMkLst>
            <pc:docMk/>
            <pc:sldMk cId="1826457360" sldId="298"/>
            <ac:spMk id="2" creationId="{00A2D892-F9FB-D164-5802-B3721C7E4595}"/>
          </ac:spMkLst>
        </pc:spChg>
        <pc:picChg chg="mod">
          <ac:chgData name="Evita Berke" userId="6c75f187-6437-4586-b347-fa8cf142026b" providerId="ADAL" clId="{822F3C7E-6A29-4D05-8123-973EA6B2A117}" dt="2024-01-25T20:41:45.041" v="391" actId="2711"/>
          <ac:picMkLst>
            <pc:docMk/>
            <pc:sldMk cId="1826457360" sldId="298"/>
            <ac:picMk id="1030" creationId="{69486930-16CD-5903-9B5E-2DFC4397FFCA}"/>
          </ac:picMkLst>
        </pc:picChg>
        <pc:picChg chg="mod">
          <ac:chgData name="Evita Berke" userId="6c75f187-6437-4586-b347-fa8cf142026b" providerId="ADAL" clId="{822F3C7E-6A29-4D05-8123-973EA6B2A117}" dt="2024-01-25T20:41:45.041" v="391" actId="2711"/>
          <ac:picMkLst>
            <pc:docMk/>
            <pc:sldMk cId="1826457360" sldId="298"/>
            <ac:picMk id="1032" creationId="{D642D2CE-48D9-203F-AE7A-22727C4A253A}"/>
          </ac:picMkLst>
        </pc:picChg>
        <pc:picChg chg="mod">
          <ac:chgData name="Evita Berke" userId="6c75f187-6437-4586-b347-fa8cf142026b" providerId="ADAL" clId="{822F3C7E-6A29-4D05-8123-973EA6B2A117}" dt="2024-01-25T20:41:45.041" v="391" actId="2711"/>
          <ac:picMkLst>
            <pc:docMk/>
            <pc:sldMk cId="1826457360" sldId="298"/>
            <ac:picMk id="1034" creationId="{B625AB91-1D87-7CE2-AB2B-00901C197334}"/>
          </ac:picMkLst>
        </pc:picChg>
        <pc:picChg chg="mod">
          <ac:chgData name="Evita Berke" userId="6c75f187-6437-4586-b347-fa8cf142026b" providerId="ADAL" clId="{822F3C7E-6A29-4D05-8123-973EA6B2A117}" dt="2024-01-25T20:41:45.041" v="391" actId="2711"/>
          <ac:picMkLst>
            <pc:docMk/>
            <pc:sldMk cId="1826457360" sldId="298"/>
            <ac:picMk id="1036" creationId="{649F3ADD-CA27-B75D-75A4-60BAA3228A5C}"/>
          </ac:picMkLst>
        </pc:picChg>
        <pc:picChg chg="mod">
          <ac:chgData name="Evita Berke" userId="6c75f187-6437-4586-b347-fa8cf142026b" providerId="ADAL" clId="{822F3C7E-6A29-4D05-8123-973EA6B2A117}" dt="2024-01-25T20:41:45.041" v="391" actId="2711"/>
          <ac:picMkLst>
            <pc:docMk/>
            <pc:sldMk cId="1826457360" sldId="298"/>
            <ac:picMk id="1038" creationId="{E2E19412-916E-3CCC-4962-984A3734D0F2}"/>
          </ac:picMkLst>
        </pc:picChg>
      </pc:sldChg>
      <pc:sldChg chg="modSp mod">
        <pc:chgData name="Evita Berke" userId="6c75f187-6437-4586-b347-fa8cf142026b" providerId="ADAL" clId="{822F3C7E-6A29-4D05-8123-973EA6B2A117}" dt="2024-01-25T20:42:43.740" v="401" actId="2711"/>
        <pc:sldMkLst>
          <pc:docMk/>
          <pc:sldMk cId="317745338" sldId="305"/>
        </pc:sldMkLst>
        <pc:spChg chg="mod">
          <ac:chgData name="Evita Berke" userId="6c75f187-6437-4586-b347-fa8cf142026b" providerId="ADAL" clId="{822F3C7E-6A29-4D05-8123-973EA6B2A117}" dt="2024-01-25T20:42:43.740" v="401" actId="2711"/>
          <ac:spMkLst>
            <pc:docMk/>
            <pc:sldMk cId="317745338" sldId="305"/>
            <ac:spMk id="2" creationId="{A95F65B9-4C47-63A3-AA24-C3B0889686BE}"/>
          </ac:spMkLst>
        </pc:spChg>
        <pc:spChg chg="mod">
          <ac:chgData name="Evita Berke" userId="6c75f187-6437-4586-b347-fa8cf142026b" providerId="ADAL" clId="{822F3C7E-6A29-4D05-8123-973EA6B2A117}" dt="2024-01-25T20:42:43.740" v="401" actId="2711"/>
          <ac:spMkLst>
            <pc:docMk/>
            <pc:sldMk cId="317745338" sldId="305"/>
            <ac:spMk id="3" creationId="{DCC1FDDD-3D64-2BA0-27C3-C67774985816}"/>
          </ac:spMkLst>
        </pc:spChg>
      </pc:sldChg>
      <pc:sldChg chg="modSp mod">
        <pc:chgData name="Evita Berke" userId="6c75f187-6437-4586-b347-fa8cf142026b" providerId="ADAL" clId="{822F3C7E-6A29-4D05-8123-973EA6B2A117}" dt="2024-01-25T20:42:19.062" v="398" actId="27636"/>
        <pc:sldMkLst>
          <pc:docMk/>
          <pc:sldMk cId="1558290131" sldId="307"/>
        </pc:sldMkLst>
        <pc:spChg chg="mod">
          <ac:chgData name="Evita Berke" userId="6c75f187-6437-4586-b347-fa8cf142026b" providerId="ADAL" clId="{822F3C7E-6A29-4D05-8123-973EA6B2A117}" dt="2024-01-25T20:42:14.458" v="395" actId="2711"/>
          <ac:spMkLst>
            <pc:docMk/>
            <pc:sldMk cId="1558290131" sldId="307"/>
            <ac:spMk id="2" creationId="{294DE904-736B-AE3F-ACF9-280A1830CFE3}"/>
          </ac:spMkLst>
        </pc:spChg>
        <pc:spChg chg="mod">
          <ac:chgData name="Evita Berke" userId="6c75f187-6437-4586-b347-fa8cf142026b" providerId="ADAL" clId="{822F3C7E-6A29-4D05-8123-973EA6B2A117}" dt="2024-01-25T20:42:19.062" v="398" actId="27636"/>
          <ac:spMkLst>
            <pc:docMk/>
            <pc:sldMk cId="1558290131" sldId="307"/>
            <ac:spMk id="3" creationId="{411BCB12-2BC6-4828-9A9B-44FA03C13A83}"/>
          </ac:spMkLst>
        </pc:spChg>
        <pc:picChg chg="mod">
          <ac:chgData name="Evita Berke" userId="6c75f187-6437-4586-b347-fa8cf142026b" providerId="ADAL" clId="{822F3C7E-6A29-4D05-8123-973EA6B2A117}" dt="2024-01-25T20:42:14.458" v="395" actId="2711"/>
          <ac:picMkLst>
            <pc:docMk/>
            <pc:sldMk cId="1558290131" sldId="307"/>
            <ac:picMk id="1026" creationId="{AA1625D6-A68D-3CF7-FAEE-2B2B48CFB8B2}"/>
          </ac:picMkLst>
        </pc:picChg>
      </pc:sldChg>
      <pc:sldChg chg="modSp">
        <pc:chgData name="Evita Berke" userId="6c75f187-6437-4586-b347-fa8cf142026b" providerId="ADAL" clId="{822F3C7E-6A29-4D05-8123-973EA6B2A117}" dt="2024-01-25T20:41:51.013" v="392" actId="2711"/>
        <pc:sldMkLst>
          <pc:docMk/>
          <pc:sldMk cId="2806320353" sldId="309"/>
        </pc:sldMkLst>
        <pc:spChg chg="mod">
          <ac:chgData name="Evita Berke" userId="6c75f187-6437-4586-b347-fa8cf142026b" providerId="ADAL" clId="{822F3C7E-6A29-4D05-8123-973EA6B2A117}" dt="2024-01-25T20:41:51.013" v="392" actId="2711"/>
          <ac:spMkLst>
            <pc:docMk/>
            <pc:sldMk cId="2806320353" sldId="309"/>
            <ac:spMk id="2" creationId="{1C84A5CE-F77E-42A5-3392-BF15ABE39174}"/>
          </ac:spMkLst>
        </pc:spChg>
        <pc:spChg chg="mod">
          <ac:chgData name="Evita Berke" userId="6c75f187-6437-4586-b347-fa8cf142026b" providerId="ADAL" clId="{822F3C7E-6A29-4D05-8123-973EA6B2A117}" dt="2024-01-25T20:41:51.013" v="392" actId="2711"/>
          <ac:spMkLst>
            <pc:docMk/>
            <pc:sldMk cId="2806320353" sldId="309"/>
            <ac:spMk id="4" creationId="{A9CC15E4-70B6-87CF-8A71-599A6DBD356F}"/>
          </ac:spMkLst>
        </pc:spChg>
        <pc:picChg chg="mod">
          <ac:chgData name="Evita Berke" userId="6c75f187-6437-4586-b347-fa8cf142026b" providerId="ADAL" clId="{822F3C7E-6A29-4D05-8123-973EA6B2A117}" dt="2024-01-25T20:41:51.013" v="392" actId="2711"/>
          <ac:picMkLst>
            <pc:docMk/>
            <pc:sldMk cId="2806320353" sldId="309"/>
            <ac:picMk id="1028" creationId="{55CF1930-1A69-8CAC-4019-6F9971F97FAE}"/>
          </ac:picMkLst>
        </pc:picChg>
      </pc:sldChg>
      <pc:sldChg chg="modSp">
        <pc:chgData name="Evita Berke" userId="6c75f187-6437-4586-b347-fa8cf142026b" providerId="ADAL" clId="{822F3C7E-6A29-4D05-8123-973EA6B2A117}" dt="2024-01-25T20:45:14.954" v="427" actId="1076"/>
        <pc:sldMkLst>
          <pc:docMk/>
          <pc:sldMk cId="2674845868" sldId="310"/>
        </pc:sldMkLst>
        <pc:spChg chg="mod">
          <ac:chgData name="Evita Berke" userId="6c75f187-6437-4586-b347-fa8cf142026b" providerId="ADAL" clId="{822F3C7E-6A29-4D05-8123-973EA6B2A117}" dt="2024-01-25T20:45:07.618" v="425" actId="14100"/>
          <ac:spMkLst>
            <pc:docMk/>
            <pc:sldMk cId="2674845868" sldId="310"/>
            <ac:spMk id="2" creationId="{26AD4DDA-EDAB-3CCA-58EA-2E3C25E4DCA1}"/>
          </ac:spMkLst>
        </pc:spChg>
        <pc:spChg chg="mod">
          <ac:chgData name="Evita Berke" userId="6c75f187-6437-4586-b347-fa8cf142026b" providerId="ADAL" clId="{822F3C7E-6A29-4D05-8123-973EA6B2A117}" dt="2024-01-25T20:45:07.618" v="425" actId="14100"/>
          <ac:spMkLst>
            <pc:docMk/>
            <pc:sldMk cId="2674845868" sldId="310"/>
            <ac:spMk id="3" creationId="{389DF00C-A873-8B14-C381-D9E8AD161234}"/>
          </ac:spMkLst>
        </pc:spChg>
        <pc:picChg chg="mod">
          <ac:chgData name="Evita Berke" userId="6c75f187-6437-4586-b347-fa8cf142026b" providerId="ADAL" clId="{822F3C7E-6A29-4D05-8123-973EA6B2A117}" dt="2024-01-25T20:45:07.618" v="425" actId="14100"/>
          <ac:picMkLst>
            <pc:docMk/>
            <pc:sldMk cId="2674845868" sldId="310"/>
            <ac:picMk id="2050" creationId="{A0CD3AD8-3261-5885-BF6E-079E6A9F8A89}"/>
          </ac:picMkLst>
        </pc:picChg>
        <pc:picChg chg="mod">
          <ac:chgData name="Evita Berke" userId="6c75f187-6437-4586-b347-fa8cf142026b" providerId="ADAL" clId="{822F3C7E-6A29-4D05-8123-973EA6B2A117}" dt="2024-01-25T20:45:07.618" v="425" actId="14100"/>
          <ac:picMkLst>
            <pc:docMk/>
            <pc:sldMk cId="2674845868" sldId="310"/>
            <ac:picMk id="2052" creationId="{93269224-F43A-10CF-E7A0-D4150B954BC2}"/>
          </ac:picMkLst>
        </pc:picChg>
        <pc:picChg chg="mod">
          <ac:chgData name="Evita Berke" userId="6c75f187-6437-4586-b347-fa8cf142026b" providerId="ADAL" clId="{822F3C7E-6A29-4D05-8123-973EA6B2A117}" dt="2024-01-25T20:45:14.954" v="427" actId="1076"/>
          <ac:picMkLst>
            <pc:docMk/>
            <pc:sldMk cId="2674845868" sldId="310"/>
            <ac:picMk id="2054" creationId="{BB0B02E1-A4C2-4582-8CF0-4FFD9F42F0DF}"/>
          </ac:picMkLst>
        </pc:picChg>
      </pc:sldChg>
      <pc:sldChg chg="modSp mod">
        <pc:chgData name="Evita Berke" userId="6c75f187-6437-4586-b347-fa8cf142026b" providerId="ADAL" clId="{822F3C7E-6A29-4D05-8123-973EA6B2A117}" dt="2024-01-25T20:43:09.542" v="406" actId="948"/>
        <pc:sldMkLst>
          <pc:docMk/>
          <pc:sldMk cId="3435054168" sldId="311"/>
        </pc:sldMkLst>
        <pc:spChg chg="mod">
          <ac:chgData name="Evita Berke" userId="6c75f187-6437-4586-b347-fa8cf142026b" providerId="ADAL" clId="{822F3C7E-6A29-4D05-8123-973EA6B2A117}" dt="2024-01-25T20:42:51.368" v="402" actId="2711"/>
          <ac:spMkLst>
            <pc:docMk/>
            <pc:sldMk cId="3435054168" sldId="311"/>
            <ac:spMk id="2" creationId="{8DF14E7B-69CB-AD78-E9A1-51E76A6539CA}"/>
          </ac:spMkLst>
        </pc:spChg>
        <pc:spChg chg="mod">
          <ac:chgData name="Evita Berke" userId="6c75f187-6437-4586-b347-fa8cf142026b" providerId="ADAL" clId="{822F3C7E-6A29-4D05-8123-973EA6B2A117}" dt="2024-01-25T20:43:09.542" v="406" actId="948"/>
          <ac:spMkLst>
            <pc:docMk/>
            <pc:sldMk cId="3435054168" sldId="311"/>
            <ac:spMk id="3" creationId="{4A8FD5A7-BD10-7861-BF4A-D92267C18E9A}"/>
          </ac:spMkLst>
        </pc:spChg>
      </pc:sldChg>
      <pc:sldChg chg="modSp mod">
        <pc:chgData name="Evita Berke" userId="6c75f187-6437-4586-b347-fa8cf142026b" providerId="ADAL" clId="{822F3C7E-6A29-4D05-8123-973EA6B2A117}" dt="2024-01-25T20:43:17.403" v="407" actId="2711"/>
        <pc:sldMkLst>
          <pc:docMk/>
          <pc:sldMk cId="870108758" sldId="312"/>
        </pc:sldMkLst>
        <pc:spChg chg="mod">
          <ac:chgData name="Evita Berke" userId="6c75f187-6437-4586-b347-fa8cf142026b" providerId="ADAL" clId="{822F3C7E-6A29-4D05-8123-973EA6B2A117}" dt="2024-01-25T20:43:17.403" v="407" actId="2711"/>
          <ac:spMkLst>
            <pc:docMk/>
            <pc:sldMk cId="870108758" sldId="312"/>
            <ac:spMk id="2" creationId="{47448ED9-8FCF-C6C7-85ED-0998087EBF63}"/>
          </ac:spMkLst>
        </pc:spChg>
        <pc:spChg chg="mod">
          <ac:chgData name="Evita Berke" userId="6c75f187-6437-4586-b347-fa8cf142026b" providerId="ADAL" clId="{822F3C7E-6A29-4D05-8123-973EA6B2A117}" dt="2024-01-25T20:43:17.403" v="407" actId="2711"/>
          <ac:spMkLst>
            <pc:docMk/>
            <pc:sldMk cId="870108758" sldId="312"/>
            <ac:spMk id="3" creationId="{F4126910-106E-A08C-A366-C54B4FCFD38F}"/>
          </ac:spMkLst>
        </pc:spChg>
      </pc:sldChg>
      <pc:sldChg chg="modSp">
        <pc:chgData name="Evita Berke" userId="6c75f187-6437-4586-b347-fa8cf142026b" providerId="ADAL" clId="{822F3C7E-6A29-4D05-8123-973EA6B2A117}" dt="2024-01-25T20:43:28.819" v="409" actId="12"/>
        <pc:sldMkLst>
          <pc:docMk/>
          <pc:sldMk cId="2118570558" sldId="313"/>
        </pc:sldMkLst>
        <pc:spChg chg="mod">
          <ac:chgData name="Evita Berke" userId="6c75f187-6437-4586-b347-fa8cf142026b" providerId="ADAL" clId="{822F3C7E-6A29-4D05-8123-973EA6B2A117}" dt="2024-01-25T20:43:28.819" v="409" actId="12"/>
          <ac:spMkLst>
            <pc:docMk/>
            <pc:sldMk cId="2118570558" sldId="313"/>
            <ac:spMk id="3" creationId="{019C8B0F-7214-F811-D2DE-EF1F023CD05F}"/>
          </ac:spMkLst>
        </pc:spChg>
      </pc:sldChg>
      <pc:sldChg chg="modSp">
        <pc:chgData name="Evita Berke" userId="6c75f187-6437-4586-b347-fa8cf142026b" providerId="ADAL" clId="{822F3C7E-6A29-4D05-8123-973EA6B2A117}" dt="2024-01-25T20:43:48.775" v="411" actId="2711"/>
        <pc:sldMkLst>
          <pc:docMk/>
          <pc:sldMk cId="3443722769" sldId="316"/>
        </pc:sldMkLst>
        <pc:spChg chg="mod">
          <ac:chgData name="Evita Berke" userId="6c75f187-6437-4586-b347-fa8cf142026b" providerId="ADAL" clId="{822F3C7E-6A29-4D05-8123-973EA6B2A117}" dt="2024-01-25T20:43:48.775" v="411" actId="2711"/>
          <ac:spMkLst>
            <pc:docMk/>
            <pc:sldMk cId="3443722769" sldId="316"/>
            <ac:spMk id="2" creationId="{7553CF9E-3237-3F4A-D766-A14A739DD62A}"/>
          </ac:spMkLst>
        </pc:spChg>
        <pc:spChg chg="mod">
          <ac:chgData name="Evita Berke" userId="6c75f187-6437-4586-b347-fa8cf142026b" providerId="ADAL" clId="{822F3C7E-6A29-4D05-8123-973EA6B2A117}" dt="2024-01-25T20:43:48.775" v="411" actId="2711"/>
          <ac:spMkLst>
            <pc:docMk/>
            <pc:sldMk cId="3443722769" sldId="316"/>
            <ac:spMk id="3" creationId="{39C2D63F-0B5C-9189-8E54-121FDF9FF922}"/>
          </ac:spMkLst>
        </pc:spChg>
        <pc:picChg chg="mod">
          <ac:chgData name="Evita Berke" userId="6c75f187-6437-4586-b347-fa8cf142026b" providerId="ADAL" clId="{822F3C7E-6A29-4D05-8123-973EA6B2A117}" dt="2024-01-25T20:43:48.775" v="411" actId="2711"/>
          <ac:picMkLst>
            <pc:docMk/>
            <pc:sldMk cId="3443722769" sldId="316"/>
            <ac:picMk id="8" creationId="{D068CA2F-786E-234F-5767-FC9FB8836519}"/>
          </ac:picMkLst>
        </pc:picChg>
      </pc:sldChg>
      <pc:sldChg chg="modSp">
        <pc:chgData name="Evita Berke" userId="6c75f187-6437-4586-b347-fa8cf142026b" providerId="ADAL" clId="{822F3C7E-6A29-4D05-8123-973EA6B2A117}" dt="2024-01-25T20:43:55.214" v="412" actId="2711"/>
        <pc:sldMkLst>
          <pc:docMk/>
          <pc:sldMk cId="213401840" sldId="317"/>
        </pc:sldMkLst>
        <pc:spChg chg="mod">
          <ac:chgData name="Evita Berke" userId="6c75f187-6437-4586-b347-fa8cf142026b" providerId="ADAL" clId="{822F3C7E-6A29-4D05-8123-973EA6B2A117}" dt="2024-01-25T20:43:55.214" v="412" actId="2711"/>
          <ac:spMkLst>
            <pc:docMk/>
            <pc:sldMk cId="213401840" sldId="317"/>
            <ac:spMk id="2" creationId="{FF9E7584-ECC1-EF91-D285-10B401322D7C}"/>
          </ac:spMkLst>
        </pc:spChg>
        <pc:spChg chg="mod">
          <ac:chgData name="Evita Berke" userId="6c75f187-6437-4586-b347-fa8cf142026b" providerId="ADAL" clId="{822F3C7E-6A29-4D05-8123-973EA6B2A117}" dt="2024-01-25T20:43:55.214" v="412" actId="2711"/>
          <ac:spMkLst>
            <pc:docMk/>
            <pc:sldMk cId="213401840" sldId="317"/>
            <ac:spMk id="3" creationId="{EAB2D447-B606-A020-F8CE-19622BC92011}"/>
          </ac:spMkLst>
        </pc:spChg>
        <pc:picChg chg="mod">
          <ac:chgData name="Evita Berke" userId="6c75f187-6437-4586-b347-fa8cf142026b" providerId="ADAL" clId="{822F3C7E-6A29-4D05-8123-973EA6B2A117}" dt="2024-01-25T20:43:55.214" v="412" actId="2711"/>
          <ac:picMkLst>
            <pc:docMk/>
            <pc:sldMk cId="213401840" sldId="317"/>
            <ac:picMk id="4" creationId="{A63C0BF1-5406-2A36-B577-AF89443A6F92}"/>
          </ac:picMkLst>
        </pc:picChg>
      </pc:sldChg>
      <pc:sldChg chg="modSp mod">
        <pc:chgData name="Evita Berke" userId="6c75f187-6437-4586-b347-fa8cf142026b" providerId="ADAL" clId="{822F3C7E-6A29-4D05-8123-973EA6B2A117}" dt="2024-01-25T20:44:32.039" v="420" actId="27636"/>
        <pc:sldMkLst>
          <pc:docMk/>
          <pc:sldMk cId="2465747056" sldId="319"/>
        </pc:sldMkLst>
        <pc:spChg chg="mod">
          <ac:chgData name="Evita Berke" userId="6c75f187-6437-4586-b347-fa8cf142026b" providerId="ADAL" clId="{822F3C7E-6A29-4D05-8123-973EA6B2A117}" dt="2024-01-25T20:44:12.974" v="416" actId="1076"/>
          <ac:spMkLst>
            <pc:docMk/>
            <pc:sldMk cId="2465747056" sldId="319"/>
            <ac:spMk id="2" creationId="{4A36CE0F-31EA-95E6-1713-BCB5D2E850EE}"/>
          </ac:spMkLst>
        </pc:spChg>
        <pc:spChg chg="mod">
          <ac:chgData name="Evita Berke" userId="6c75f187-6437-4586-b347-fa8cf142026b" providerId="ADAL" clId="{822F3C7E-6A29-4D05-8123-973EA6B2A117}" dt="2024-01-25T20:44:32.039" v="420" actId="27636"/>
          <ac:spMkLst>
            <pc:docMk/>
            <pc:sldMk cId="2465747056" sldId="319"/>
            <ac:spMk id="3" creationId="{E90B35E7-B5ED-E29A-B11F-7228707DF99B}"/>
          </ac:spMkLst>
        </pc:spChg>
        <pc:picChg chg="mod">
          <ac:chgData name="Evita Berke" userId="6c75f187-6437-4586-b347-fa8cf142026b" providerId="ADAL" clId="{822F3C7E-6A29-4D05-8123-973EA6B2A117}" dt="2024-01-25T20:44:12.974" v="416" actId="1076"/>
          <ac:picMkLst>
            <pc:docMk/>
            <pc:sldMk cId="2465747056" sldId="319"/>
            <ac:picMk id="9" creationId="{29EF7783-C0B8-C29A-8166-91DDFF4A1C63}"/>
          </ac:picMkLst>
        </pc:picChg>
      </pc:sldChg>
      <pc:sldChg chg="modSp">
        <pc:chgData name="Evita Berke" userId="6c75f187-6437-4586-b347-fa8cf142026b" providerId="ADAL" clId="{822F3C7E-6A29-4D05-8123-973EA6B2A117}" dt="2024-01-25T20:44:47.659" v="422" actId="12"/>
        <pc:sldMkLst>
          <pc:docMk/>
          <pc:sldMk cId="757480197" sldId="320"/>
        </pc:sldMkLst>
        <pc:spChg chg="mod">
          <ac:chgData name="Evita Berke" userId="6c75f187-6437-4586-b347-fa8cf142026b" providerId="ADAL" clId="{822F3C7E-6A29-4D05-8123-973EA6B2A117}" dt="2024-01-25T20:44:20.698" v="417" actId="2711"/>
          <ac:spMkLst>
            <pc:docMk/>
            <pc:sldMk cId="757480197" sldId="320"/>
            <ac:spMk id="2" creationId="{0FC0E9DB-2350-E323-DEDB-C57D53BF4416}"/>
          </ac:spMkLst>
        </pc:spChg>
        <pc:spChg chg="mod">
          <ac:chgData name="Evita Berke" userId="6c75f187-6437-4586-b347-fa8cf142026b" providerId="ADAL" clId="{822F3C7E-6A29-4D05-8123-973EA6B2A117}" dt="2024-01-25T20:44:47.659" v="422" actId="12"/>
          <ac:spMkLst>
            <pc:docMk/>
            <pc:sldMk cId="757480197" sldId="320"/>
            <ac:spMk id="3" creationId="{33D6E6CC-432E-E912-338B-308F35A80215}"/>
          </ac:spMkLst>
        </pc:spChg>
      </pc:sldChg>
      <pc:sldChg chg="modSp">
        <pc:chgData name="Evita Berke" userId="6c75f187-6437-4586-b347-fa8cf142026b" providerId="ADAL" clId="{822F3C7E-6A29-4D05-8123-973EA6B2A117}" dt="2024-01-25T20:44:01.454" v="413" actId="2711"/>
        <pc:sldMkLst>
          <pc:docMk/>
          <pc:sldMk cId="2659231876" sldId="321"/>
        </pc:sldMkLst>
        <pc:spChg chg="mod">
          <ac:chgData name="Evita Berke" userId="6c75f187-6437-4586-b347-fa8cf142026b" providerId="ADAL" clId="{822F3C7E-6A29-4D05-8123-973EA6B2A117}" dt="2024-01-25T20:44:01.454" v="413" actId="2711"/>
          <ac:spMkLst>
            <pc:docMk/>
            <pc:sldMk cId="2659231876" sldId="321"/>
            <ac:spMk id="2" creationId="{B8A8CBEB-A077-7F14-D339-19FB9C7604CA}"/>
          </ac:spMkLst>
        </pc:spChg>
        <pc:spChg chg="mod">
          <ac:chgData name="Evita Berke" userId="6c75f187-6437-4586-b347-fa8cf142026b" providerId="ADAL" clId="{822F3C7E-6A29-4D05-8123-973EA6B2A117}" dt="2024-01-25T20:44:01.454" v="413" actId="2711"/>
          <ac:spMkLst>
            <pc:docMk/>
            <pc:sldMk cId="2659231876" sldId="321"/>
            <ac:spMk id="3" creationId="{E783BF38-68DD-CB87-F61D-D697C3A0B701}"/>
          </ac:spMkLst>
        </pc:spChg>
      </pc:sldChg>
      <pc:sldChg chg="modSp mod">
        <pc:chgData name="Evita Berke" userId="6c75f187-6437-4586-b347-fa8cf142026b" providerId="ADAL" clId="{822F3C7E-6A29-4D05-8123-973EA6B2A117}" dt="2024-01-25T20:44:53.789" v="423" actId="2711"/>
        <pc:sldMkLst>
          <pc:docMk/>
          <pc:sldMk cId="2220042782" sldId="324"/>
        </pc:sldMkLst>
        <pc:spChg chg="mod">
          <ac:chgData name="Evita Berke" userId="6c75f187-6437-4586-b347-fa8cf142026b" providerId="ADAL" clId="{822F3C7E-6A29-4D05-8123-973EA6B2A117}" dt="2024-01-25T20:44:53.789" v="423" actId="2711"/>
          <ac:spMkLst>
            <pc:docMk/>
            <pc:sldMk cId="2220042782" sldId="324"/>
            <ac:spMk id="2" creationId="{B031BA9B-3842-F8FF-BED6-1288FD545DC0}"/>
          </ac:spMkLst>
        </pc:spChg>
        <pc:spChg chg="mod">
          <ac:chgData name="Evita Berke" userId="6c75f187-6437-4586-b347-fa8cf142026b" providerId="ADAL" clId="{822F3C7E-6A29-4D05-8123-973EA6B2A117}" dt="2024-01-25T20:44:53.789" v="423" actId="2711"/>
          <ac:spMkLst>
            <pc:docMk/>
            <pc:sldMk cId="2220042782" sldId="324"/>
            <ac:spMk id="3" creationId="{3FE08D87-5D5F-0F08-4F7F-1CB5EE5EBD1C}"/>
          </ac:spMkLst>
        </pc:spChg>
      </pc:sldChg>
      <pc:sldChg chg="modSp mod">
        <pc:chgData name="Evita Berke" userId="6c75f187-6437-4586-b347-fa8cf142026b" providerId="ADAL" clId="{822F3C7E-6A29-4D05-8123-973EA6B2A117}" dt="2024-01-25T20:41:37.665" v="390" actId="2711"/>
        <pc:sldMkLst>
          <pc:docMk/>
          <pc:sldMk cId="4113017552" sldId="325"/>
        </pc:sldMkLst>
        <pc:spChg chg="mod">
          <ac:chgData name="Evita Berke" userId="6c75f187-6437-4586-b347-fa8cf142026b" providerId="ADAL" clId="{822F3C7E-6A29-4D05-8123-973EA6B2A117}" dt="2024-01-25T20:41:37.665" v="390" actId="2711"/>
          <ac:spMkLst>
            <pc:docMk/>
            <pc:sldMk cId="4113017552" sldId="325"/>
            <ac:spMk id="2" creationId="{B6ADCBFB-26A3-F537-4AE2-0A8E98A42F7F}"/>
          </ac:spMkLst>
        </pc:spChg>
        <pc:spChg chg="mod">
          <ac:chgData name="Evita Berke" userId="6c75f187-6437-4586-b347-fa8cf142026b" providerId="ADAL" clId="{822F3C7E-6A29-4D05-8123-973EA6B2A117}" dt="2024-01-25T20:41:37.665" v="390" actId="2711"/>
          <ac:spMkLst>
            <pc:docMk/>
            <pc:sldMk cId="4113017552" sldId="325"/>
            <ac:spMk id="3" creationId="{4C2997B3-BE9D-673C-8832-BFF8C9243914}"/>
          </ac:spMkLst>
        </pc:spChg>
        <pc:spChg chg="mod">
          <ac:chgData name="Evita Berke" userId="6c75f187-6437-4586-b347-fa8cf142026b" providerId="ADAL" clId="{822F3C7E-6A29-4D05-8123-973EA6B2A117}" dt="2024-01-25T20:41:37.665" v="390" actId="2711"/>
          <ac:spMkLst>
            <pc:docMk/>
            <pc:sldMk cId="4113017552" sldId="325"/>
            <ac:spMk id="15" creationId="{946B6DA0-ECD6-F511-09D2-F2C485D6282E}"/>
          </ac:spMkLst>
        </pc:spChg>
        <pc:spChg chg="mod">
          <ac:chgData name="Evita Berke" userId="6c75f187-6437-4586-b347-fa8cf142026b" providerId="ADAL" clId="{822F3C7E-6A29-4D05-8123-973EA6B2A117}" dt="2024-01-25T20:41:37.665" v="390" actId="2711"/>
          <ac:spMkLst>
            <pc:docMk/>
            <pc:sldMk cId="4113017552" sldId="325"/>
            <ac:spMk id="18" creationId="{2922387E-738E-4FAB-2645-E7EFAFEC4B75}"/>
          </ac:spMkLst>
        </pc:spChg>
        <pc:spChg chg="mod">
          <ac:chgData name="Evita Berke" userId="6c75f187-6437-4586-b347-fa8cf142026b" providerId="ADAL" clId="{822F3C7E-6A29-4D05-8123-973EA6B2A117}" dt="2024-01-25T20:41:37.665" v="390" actId="2711"/>
          <ac:spMkLst>
            <pc:docMk/>
            <pc:sldMk cId="4113017552" sldId="325"/>
            <ac:spMk id="19" creationId="{4A056741-2FD7-7B10-94C6-EA2C5EB168F7}"/>
          </ac:spMkLst>
        </pc:spChg>
      </pc:sldChg>
      <pc:sldChg chg="modSp mod">
        <pc:chgData name="Evita Berke" userId="6c75f187-6437-4586-b347-fa8cf142026b" providerId="ADAL" clId="{822F3C7E-6A29-4D05-8123-973EA6B2A117}" dt="2024-01-25T20:41:30.059" v="389" actId="2711"/>
        <pc:sldMkLst>
          <pc:docMk/>
          <pc:sldMk cId="2227502025" sldId="326"/>
        </pc:sldMkLst>
        <pc:spChg chg="mod">
          <ac:chgData name="Evita Berke" userId="6c75f187-6437-4586-b347-fa8cf142026b" providerId="ADAL" clId="{822F3C7E-6A29-4D05-8123-973EA6B2A117}" dt="2024-01-25T20:41:30.059" v="389" actId="2711"/>
          <ac:spMkLst>
            <pc:docMk/>
            <pc:sldMk cId="2227502025" sldId="326"/>
            <ac:spMk id="2" creationId="{B6ADCBFB-26A3-F537-4AE2-0A8E98A42F7F}"/>
          </ac:spMkLst>
        </pc:spChg>
        <pc:spChg chg="mod">
          <ac:chgData name="Evita Berke" userId="6c75f187-6437-4586-b347-fa8cf142026b" providerId="ADAL" clId="{822F3C7E-6A29-4D05-8123-973EA6B2A117}" dt="2024-01-25T20:41:30.059" v="389" actId="2711"/>
          <ac:spMkLst>
            <pc:docMk/>
            <pc:sldMk cId="2227502025" sldId="326"/>
            <ac:spMk id="4" creationId="{37157C3F-8D09-AB97-9BBA-241954789EDC}"/>
          </ac:spMkLst>
        </pc:spChg>
      </pc:sldChg>
      <pc:sldChg chg="modSp">
        <pc:chgData name="Evita Berke" userId="6c75f187-6437-4586-b347-fa8cf142026b" providerId="ADAL" clId="{822F3C7E-6A29-4D05-8123-973EA6B2A117}" dt="2024-01-25T20:41:58.697" v="393" actId="2711"/>
        <pc:sldMkLst>
          <pc:docMk/>
          <pc:sldMk cId="3211126697" sldId="328"/>
        </pc:sldMkLst>
        <pc:spChg chg="mod">
          <ac:chgData name="Evita Berke" userId="6c75f187-6437-4586-b347-fa8cf142026b" providerId="ADAL" clId="{822F3C7E-6A29-4D05-8123-973EA6B2A117}" dt="2024-01-25T20:41:58.697" v="393" actId="2711"/>
          <ac:spMkLst>
            <pc:docMk/>
            <pc:sldMk cId="3211126697" sldId="328"/>
            <ac:spMk id="2" creationId="{5C5D821B-DCF4-2FEA-C9E5-AFAE7DC77753}"/>
          </ac:spMkLst>
        </pc:spChg>
        <pc:picChg chg="mod">
          <ac:chgData name="Evita Berke" userId="6c75f187-6437-4586-b347-fa8cf142026b" providerId="ADAL" clId="{822F3C7E-6A29-4D05-8123-973EA6B2A117}" dt="2024-01-25T20:41:58.697" v="393" actId="2711"/>
          <ac:picMkLst>
            <pc:docMk/>
            <pc:sldMk cId="3211126697" sldId="328"/>
            <ac:picMk id="1026" creationId="{0C3672D0-68DC-14FB-AAC7-9BE798175A34}"/>
          </ac:picMkLst>
        </pc:picChg>
      </pc:sldChg>
      <pc:sldChg chg="modSp mod">
        <pc:chgData name="Evita Berke" userId="6c75f187-6437-4586-b347-fa8cf142026b" providerId="ADAL" clId="{822F3C7E-6A29-4D05-8123-973EA6B2A117}" dt="2024-01-25T20:45:22.173" v="428" actId="2711"/>
        <pc:sldMkLst>
          <pc:docMk/>
          <pc:sldMk cId="3487407998" sldId="329"/>
        </pc:sldMkLst>
        <pc:spChg chg="mod">
          <ac:chgData name="Evita Berke" userId="6c75f187-6437-4586-b347-fa8cf142026b" providerId="ADAL" clId="{822F3C7E-6A29-4D05-8123-973EA6B2A117}" dt="2024-01-25T20:45:22.173" v="428" actId="2711"/>
          <ac:spMkLst>
            <pc:docMk/>
            <pc:sldMk cId="3487407998" sldId="329"/>
            <ac:spMk id="3" creationId="{1C69072E-354D-0C54-CDDB-47D23B69692C}"/>
          </ac:spMkLst>
        </pc:spChg>
      </pc:sldChg>
      <pc:sldChg chg="addSp delSp modSp">
        <pc:chgData name="Evita Berke" userId="6c75f187-6437-4586-b347-fa8cf142026b" providerId="ADAL" clId="{822F3C7E-6A29-4D05-8123-973EA6B2A117}" dt="2024-01-25T20:42:06.563" v="394" actId="2711"/>
        <pc:sldMkLst>
          <pc:docMk/>
          <pc:sldMk cId="4168447080" sldId="331"/>
        </pc:sldMkLst>
        <pc:spChg chg="mod">
          <ac:chgData name="Evita Berke" userId="6c75f187-6437-4586-b347-fa8cf142026b" providerId="ADAL" clId="{822F3C7E-6A29-4D05-8123-973EA6B2A117}" dt="2024-01-25T20:42:06.563" v="394" actId="2711"/>
          <ac:spMkLst>
            <pc:docMk/>
            <pc:sldMk cId="4168447080" sldId="331"/>
            <ac:spMk id="2" creationId="{5C5D821B-DCF4-2FEA-C9E5-AFAE7DC77753}"/>
          </ac:spMkLst>
        </pc:spChg>
        <pc:spChg chg="del">
          <ac:chgData name="Evita Berke" userId="6c75f187-6437-4586-b347-fa8cf142026b" providerId="ADAL" clId="{822F3C7E-6A29-4D05-8123-973EA6B2A117}" dt="2024-01-25T20:38:16.161" v="1" actId="478"/>
          <ac:spMkLst>
            <pc:docMk/>
            <pc:sldMk cId="4168447080" sldId="331"/>
            <ac:spMk id="3" creationId="{D2F4DCF5-37F8-45E8-8BE5-88BA61137378}"/>
          </ac:spMkLst>
        </pc:spChg>
        <pc:spChg chg="del">
          <ac:chgData name="Evita Berke" userId="6c75f187-6437-4586-b347-fa8cf142026b" providerId="ADAL" clId="{822F3C7E-6A29-4D05-8123-973EA6B2A117}" dt="2024-01-25T20:38:14.888" v="0" actId="478"/>
          <ac:spMkLst>
            <pc:docMk/>
            <pc:sldMk cId="4168447080" sldId="331"/>
            <ac:spMk id="4" creationId="{52833ECD-B434-B75A-DC88-C0C20CB32825}"/>
          </ac:spMkLst>
        </pc:spChg>
        <pc:spChg chg="del mod">
          <ac:chgData name="Evita Berke" userId="6c75f187-6437-4586-b347-fa8cf142026b" providerId="ADAL" clId="{822F3C7E-6A29-4D05-8123-973EA6B2A117}" dt="2024-01-25T20:38:18.392" v="3" actId="478"/>
          <ac:spMkLst>
            <pc:docMk/>
            <pc:sldMk cId="4168447080" sldId="331"/>
            <ac:spMk id="6" creationId="{DBF32EB8-A4AF-B9D1-6E78-9EE6C2027453}"/>
          </ac:spMkLst>
        </pc:spChg>
        <pc:spChg chg="del">
          <ac:chgData name="Evita Berke" userId="6c75f187-6437-4586-b347-fa8cf142026b" providerId="ADAL" clId="{822F3C7E-6A29-4D05-8123-973EA6B2A117}" dt="2024-01-25T20:38:19.980" v="4" actId="478"/>
          <ac:spMkLst>
            <pc:docMk/>
            <pc:sldMk cId="4168447080" sldId="331"/>
            <ac:spMk id="8" creationId="{8AD38319-236F-6761-6B35-F143F26CE4DE}"/>
          </ac:spMkLst>
        </pc:spChg>
        <pc:graphicFrameChg chg="add mod">
          <ac:chgData name="Evita Berke" userId="6c75f187-6437-4586-b347-fa8cf142026b" providerId="ADAL" clId="{822F3C7E-6A29-4D05-8123-973EA6B2A117}" dt="2024-01-25T20:42:06.563" v="394" actId="2711"/>
          <ac:graphicFrameMkLst>
            <pc:docMk/>
            <pc:sldMk cId="4168447080" sldId="331"/>
            <ac:graphicFrameMk id="10" creationId="{8E1FDB31-9A3B-5F08-7830-425D5568DD1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4D7FB-1342-4185-824C-5E9DC9E75A5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C9844480-89C6-4BA6-8101-A9888DCE5362}">
      <dgm:prSet custT="1"/>
      <dgm:spPr/>
      <dgm:t>
        <a:bodyPr/>
        <a:lstStyle/>
        <a:p>
          <a:r>
            <a:rPr lang="lv-LV" sz="1200" dirty="0"/>
            <a:t>Tiesībsargs informē par cilvēktiesībām, labu pārvaldību;</a:t>
          </a:r>
          <a:endParaRPr lang="en-US" sz="1200" dirty="0"/>
        </a:p>
      </dgm:t>
    </dgm:pt>
    <dgm:pt modelId="{555B348C-9941-4103-A8A2-6C07765C7B5A}" type="parTrans" cxnId="{B66D6326-9DAA-4B98-9173-E15CA6436F48}">
      <dgm:prSet/>
      <dgm:spPr/>
      <dgm:t>
        <a:bodyPr/>
        <a:lstStyle/>
        <a:p>
          <a:endParaRPr lang="en-US" sz="2000"/>
        </a:p>
      </dgm:t>
    </dgm:pt>
    <dgm:pt modelId="{4A793FC8-BDA3-4410-97B3-FD72E7EB875B}" type="sibTrans" cxnId="{B66D6326-9DAA-4B98-9173-E15CA6436F48}">
      <dgm:prSet/>
      <dgm:spPr/>
      <dgm:t>
        <a:bodyPr/>
        <a:lstStyle/>
        <a:p>
          <a:endParaRPr lang="en-US" sz="2000"/>
        </a:p>
      </dgm:t>
    </dgm:pt>
    <dgm:pt modelId="{093E81F4-82AF-47CD-9E69-16AE0E056C4D}">
      <dgm:prSet custT="1"/>
      <dgm:spPr/>
      <dgm:t>
        <a:bodyPr/>
        <a:lstStyle/>
        <a:p>
          <a:r>
            <a:rPr lang="lv-LV" sz="1200" dirty="0"/>
            <a:t>Sekmē vienlīdzīgas attieksmes principa ievērošanu un diskriminācijas novēršanu. </a:t>
          </a:r>
          <a:endParaRPr lang="en-US" sz="1200" dirty="0"/>
        </a:p>
      </dgm:t>
    </dgm:pt>
    <dgm:pt modelId="{D4753D1F-00AE-4EF4-96B7-919814F82E8A}" type="parTrans" cxnId="{0D1DDD6E-9BE5-48B5-932B-60CBFAA1BB56}">
      <dgm:prSet/>
      <dgm:spPr/>
      <dgm:t>
        <a:bodyPr/>
        <a:lstStyle/>
        <a:p>
          <a:endParaRPr lang="en-US" sz="2000"/>
        </a:p>
      </dgm:t>
    </dgm:pt>
    <dgm:pt modelId="{D8C97D54-7964-41C4-8564-DD539D4ED7E2}" type="sibTrans" cxnId="{0D1DDD6E-9BE5-48B5-932B-60CBFAA1BB56}">
      <dgm:prSet/>
      <dgm:spPr/>
      <dgm:t>
        <a:bodyPr/>
        <a:lstStyle/>
        <a:p>
          <a:endParaRPr lang="en-US" sz="2000"/>
        </a:p>
      </dgm:t>
    </dgm:pt>
    <dgm:pt modelId="{8F3C3505-DC4D-44D8-8472-F21F5ED3BB2D}">
      <dgm:prSet custT="1"/>
      <dgm:spPr/>
      <dgm:t>
        <a:bodyPr/>
        <a:lstStyle/>
        <a:p>
          <a:r>
            <a:rPr lang="lv-LV" sz="1200" dirty="0"/>
            <a:t>Bērnu tiesības; pilsoniskās un politiskās tiesības; sociālās, ekonomiskās un kultūras tiesības; prevencija (kā jūtas cilvēki slēgta tipa iestādēs). </a:t>
          </a:r>
          <a:endParaRPr lang="en-US" sz="1200" dirty="0"/>
        </a:p>
      </dgm:t>
    </dgm:pt>
    <dgm:pt modelId="{2F17BE5B-2A86-40D9-9C9B-83D6EF1582B7}" type="parTrans" cxnId="{B57DD43B-E912-438E-AF56-01D832711E37}">
      <dgm:prSet/>
      <dgm:spPr/>
      <dgm:t>
        <a:bodyPr/>
        <a:lstStyle/>
        <a:p>
          <a:endParaRPr lang="en-US" sz="2000"/>
        </a:p>
      </dgm:t>
    </dgm:pt>
    <dgm:pt modelId="{2856FF9F-CB71-4678-8905-7452209C9572}" type="sibTrans" cxnId="{B57DD43B-E912-438E-AF56-01D832711E37}">
      <dgm:prSet/>
      <dgm:spPr/>
      <dgm:t>
        <a:bodyPr/>
        <a:lstStyle/>
        <a:p>
          <a:endParaRPr lang="en-US" sz="2000"/>
        </a:p>
      </dgm:t>
    </dgm:pt>
    <dgm:pt modelId="{97F59ABF-4C83-4586-B988-1C2CC9FFA1F5}" type="pres">
      <dgm:prSet presAssocID="{0A54D7FB-1342-4185-824C-5E9DC9E75A5A}" presName="diagram" presStyleCnt="0">
        <dgm:presLayoutVars>
          <dgm:dir/>
          <dgm:resizeHandles val="exact"/>
        </dgm:presLayoutVars>
      </dgm:prSet>
      <dgm:spPr/>
    </dgm:pt>
    <dgm:pt modelId="{DCF5C871-90AE-4178-B2E6-A1FE3F631EF6}" type="pres">
      <dgm:prSet presAssocID="{C9844480-89C6-4BA6-8101-A9888DCE5362}" presName="arrow" presStyleLbl="node1" presStyleIdx="0" presStyleCnt="3">
        <dgm:presLayoutVars>
          <dgm:bulletEnabled val="1"/>
        </dgm:presLayoutVars>
      </dgm:prSet>
      <dgm:spPr/>
    </dgm:pt>
    <dgm:pt modelId="{42F5EE2E-C0E9-400C-800E-DC75885DF833}" type="pres">
      <dgm:prSet presAssocID="{093E81F4-82AF-47CD-9E69-16AE0E056C4D}" presName="arrow" presStyleLbl="node1" presStyleIdx="1" presStyleCnt="3">
        <dgm:presLayoutVars>
          <dgm:bulletEnabled val="1"/>
        </dgm:presLayoutVars>
      </dgm:prSet>
      <dgm:spPr/>
    </dgm:pt>
    <dgm:pt modelId="{FB023DDA-0861-4F2E-B19F-E1F6A0D8CCD5}" type="pres">
      <dgm:prSet presAssocID="{8F3C3505-DC4D-44D8-8472-F21F5ED3BB2D}" presName="arrow" presStyleLbl="node1" presStyleIdx="2" presStyleCnt="3">
        <dgm:presLayoutVars>
          <dgm:bulletEnabled val="1"/>
        </dgm:presLayoutVars>
      </dgm:prSet>
      <dgm:spPr/>
    </dgm:pt>
  </dgm:ptLst>
  <dgm:cxnLst>
    <dgm:cxn modelId="{1AD20D09-1C2C-465D-B201-CD5818AB1634}" type="presOf" srcId="{093E81F4-82AF-47CD-9E69-16AE0E056C4D}" destId="{42F5EE2E-C0E9-400C-800E-DC75885DF833}" srcOrd="0" destOrd="0" presId="urn:microsoft.com/office/officeart/2005/8/layout/arrow5"/>
    <dgm:cxn modelId="{B66D6326-9DAA-4B98-9173-E15CA6436F48}" srcId="{0A54D7FB-1342-4185-824C-5E9DC9E75A5A}" destId="{C9844480-89C6-4BA6-8101-A9888DCE5362}" srcOrd="0" destOrd="0" parTransId="{555B348C-9941-4103-A8A2-6C07765C7B5A}" sibTransId="{4A793FC8-BDA3-4410-97B3-FD72E7EB875B}"/>
    <dgm:cxn modelId="{B57DD43B-E912-438E-AF56-01D832711E37}" srcId="{0A54D7FB-1342-4185-824C-5E9DC9E75A5A}" destId="{8F3C3505-DC4D-44D8-8472-F21F5ED3BB2D}" srcOrd="2" destOrd="0" parTransId="{2F17BE5B-2A86-40D9-9C9B-83D6EF1582B7}" sibTransId="{2856FF9F-CB71-4678-8905-7452209C9572}"/>
    <dgm:cxn modelId="{0D1DDD6E-9BE5-48B5-932B-60CBFAA1BB56}" srcId="{0A54D7FB-1342-4185-824C-5E9DC9E75A5A}" destId="{093E81F4-82AF-47CD-9E69-16AE0E056C4D}" srcOrd="1" destOrd="0" parTransId="{D4753D1F-00AE-4EF4-96B7-919814F82E8A}" sibTransId="{D8C97D54-7964-41C4-8564-DD539D4ED7E2}"/>
    <dgm:cxn modelId="{E5C6C99B-2A55-45AD-A2AB-3EF3BC2AAB85}" type="presOf" srcId="{0A54D7FB-1342-4185-824C-5E9DC9E75A5A}" destId="{97F59ABF-4C83-4586-B988-1C2CC9FFA1F5}" srcOrd="0" destOrd="0" presId="urn:microsoft.com/office/officeart/2005/8/layout/arrow5"/>
    <dgm:cxn modelId="{5B501ED3-7C62-4C13-A4A7-C67A25E8EBAC}" type="presOf" srcId="{C9844480-89C6-4BA6-8101-A9888DCE5362}" destId="{DCF5C871-90AE-4178-B2E6-A1FE3F631EF6}" srcOrd="0" destOrd="0" presId="urn:microsoft.com/office/officeart/2005/8/layout/arrow5"/>
    <dgm:cxn modelId="{BF9DDBDC-FAE0-4CD4-B7C5-0B084469EFFC}" type="presOf" srcId="{8F3C3505-DC4D-44D8-8472-F21F5ED3BB2D}" destId="{FB023DDA-0861-4F2E-B19F-E1F6A0D8CCD5}" srcOrd="0" destOrd="0" presId="urn:microsoft.com/office/officeart/2005/8/layout/arrow5"/>
    <dgm:cxn modelId="{05601607-A31E-4C65-AF8B-3660ABA2F3F4}" type="presParOf" srcId="{97F59ABF-4C83-4586-B988-1C2CC9FFA1F5}" destId="{DCF5C871-90AE-4178-B2E6-A1FE3F631EF6}" srcOrd="0" destOrd="0" presId="urn:microsoft.com/office/officeart/2005/8/layout/arrow5"/>
    <dgm:cxn modelId="{8EDB2D30-06FF-47C1-9E9D-47744E7959CC}" type="presParOf" srcId="{97F59ABF-4C83-4586-B988-1C2CC9FFA1F5}" destId="{42F5EE2E-C0E9-400C-800E-DC75885DF833}" srcOrd="1" destOrd="0" presId="urn:microsoft.com/office/officeart/2005/8/layout/arrow5"/>
    <dgm:cxn modelId="{4297DB6C-5869-4F35-ADE3-536B0905C5A1}" type="presParOf" srcId="{97F59ABF-4C83-4586-B988-1C2CC9FFA1F5}" destId="{FB023DDA-0861-4F2E-B19F-E1F6A0D8CCD5}"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5C871-90AE-4178-B2E6-A1FE3F631EF6}">
      <dsp:nvSpPr>
        <dsp:cNvPr id="0" name=""/>
        <dsp:cNvSpPr/>
      </dsp:nvSpPr>
      <dsp:spPr>
        <a:xfrm>
          <a:off x="4170554" y="642"/>
          <a:ext cx="2174490" cy="217449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lv-LV" sz="1200" kern="1200" dirty="0"/>
            <a:t>Tiesībsargs informē par cilvēktiesībām, labu pārvaldību;</a:t>
          </a:r>
          <a:endParaRPr lang="en-US" sz="1200" kern="1200" dirty="0"/>
        </a:p>
      </dsp:txBody>
      <dsp:txXfrm>
        <a:off x="4714177" y="642"/>
        <a:ext cx="1087245" cy="1793954"/>
      </dsp:txXfrm>
    </dsp:sp>
    <dsp:sp modelId="{42F5EE2E-C0E9-400C-800E-DC75885DF833}">
      <dsp:nvSpPr>
        <dsp:cNvPr id="0" name=""/>
        <dsp:cNvSpPr/>
      </dsp:nvSpPr>
      <dsp:spPr>
        <a:xfrm rot="7200000">
          <a:off x="5426615" y="2176204"/>
          <a:ext cx="2174490" cy="217449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lv-LV" sz="1200" kern="1200" dirty="0"/>
            <a:t>Sekmē vienlīdzīgas attieksmes principa ievērošanu un diskriminācijas novēršanu. </a:t>
          </a:r>
          <a:endParaRPr lang="en-US" sz="1200" kern="1200" dirty="0"/>
        </a:p>
      </dsp:txBody>
      <dsp:txXfrm rot="-5400000">
        <a:off x="5781660" y="2814960"/>
        <a:ext cx="1793954" cy="1087245"/>
      </dsp:txXfrm>
    </dsp:sp>
    <dsp:sp modelId="{FB023DDA-0861-4F2E-B19F-E1F6A0D8CCD5}">
      <dsp:nvSpPr>
        <dsp:cNvPr id="0" name=""/>
        <dsp:cNvSpPr/>
      </dsp:nvSpPr>
      <dsp:spPr>
        <a:xfrm rot="14400000">
          <a:off x="2914493" y="2176204"/>
          <a:ext cx="2174490" cy="217449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lv-LV" sz="1200" kern="1200" dirty="0"/>
            <a:t>Bērnu tiesības; pilsoniskās un politiskās tiesības; sociālās, ekonomiskās un kultūras tiesības; prevencija (kā jūtas cilvēki slēgta tipa iestādēs). </a:t>
          </a:r>
          <a:endParaRPr lang="en-US" sz="1200" kern="1200" dirty="0"/>
        </a:p>
      </dsp:txBody>
      <dsp:txXfrm rot="5400000">
        <a:off x="2939984" y="2814960"/>
        <a:ext cx="1793954" cy="1087245"/>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84929B-127A-20F3-C9DA-1DED51CC28FB}"/>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lv-LV"/>
          </a:p>
        </p:txBody>
      </p:sp>
      <p:sp>
        <p:nvSpPr>
          <p:cNvPr id="3" name="Date Placeholder 2">
            <a:extLst>
              <a:ext uri="{FF2B5EF4-FFF2-40B4-BE49-F238E27FC236}">
                <a16:creationId xmlns:a16="http://schemas.microsoft.com/office/drawing/2014/main" id="{1E516EB2-5EF6-197A-68E4-ECD1452F1EF2}"/>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r>
              <a:rPr lang="lv-LV"/>
              <a:t>22.11.2023</a:t>
            </a:r>
          </a:p>
        </p:txBody>
      </p:sp>
      <p:sp>
        <p:nvSpPr>
          <p:cNvPr id="4" name="Footer Placeholder 3">
            <a:extLst>
              <a:ext uri="{FF2B5EF4-FFF2-40B4-BE49-F238E27FC236}">
                <a16:creationId xmlns:a16="http://schemas.microsoft.com/office/drawing/2014/main" id="{12783012-7D3C-3B79-D775-36769A7B2889}"/>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D0CB74C7-E083-B111-2246-478B403581AE}"/>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26A3DA73-3417-43E5-AC10-1E1DF37A72C5}" type="slidenum">
              <a:rPr lang="lv-LV" smtClean="0"/>
              <a:t>‹#›</a:t>
            </a:fld>
            <a:endParaRPr lang="lv-LV"/>
          </a:p>
        </p:txBody>
      </p:sp>
    </p:spTree>
    <p:extLst>
      <p:ext uri="{BB962C8B-B14F-4D97-AF65-F5344CB8AC3E}">
        <p14:creationId xmlns:p14="http://schemas.microsoft.com/office/powerpoint/2010/main" val="176112462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r>
              <a:rPr lang="lv-LV"/>
              <a:t>22.11.2023</a:t>
            </a:r>
          </a:p>
        </p:txBody>
      </p:sp>
      <p:sp>
        <p:nvSpPr>
          <p:cNvPr id="4" name="Slaida attēla vietturi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E0FAF48E-E7AB-416F-A3EF-B521A0B9C3E4}" type="slidenum">
              <a:rPr lang="lv-LV" smtClean="0"/>
              <a:t>‹#›</a:t>
            </a:fld>
            <a:endParaRPr lang="lv-LV"/>
          </a:p>
        </p:txBody>
      </p:sp>
    </p:spTree>
    <p:extLst>
      <p:ext uri="{BB962C8B-B14F-4D97-AF65-F5344CB8AC3E}">
        <p14:creationId xmlns:p14="http://schemas.microsoft.com/office/powerpoint/2010/main" val="133090361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BE88E97-0F55-4CBE-A166-3733B2866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Apakšvirsraksts 2">
            <a:extLst>
              <a:ext uri="{FF2B5EF4-FFF2-40B4-BE49-F238E27FC236}">
                <a16:creationId xmlns:a16="http://schemas.microsoft.com/office/drawing/2014/main" id="{B4F74EA8-167D-40E6-B3FA-D82CFB1E40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uma vietturis 3">
            <a:extLst>
              <a:ext uri="{FF2B5EF4-FFF2-40B4-BE49-F238E27FC236}">
                <a16:creationId xmlns:a16="http://schemas.microsoft.com/office/drawing/2014/main" id="{318E1BDC-7450-4E07-B920-E343BB1AF8AC}"/>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5" name="Kājenes vietturis 4">
            <a:extLst>
              <a:ext uri="{FF2B5EF4-FFF2-40B4-BE49-F238E27FC236}">
                <a16:creationId xmlns:a16="http://schemas.microsoft.com/office/drawing/2014/main" id="{88B1C8D6-950F-4AB9-8597-2C063ED75ADA}"/>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F4A1CCEF-9A45-4D7F-9EF4-EA0C70AFD2ED}"/>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882213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F6176D-13AD-44B3-BD56-D64996F9855B}"/>
              </a:ext>
            </a:extLst>
          </p:cNvPr>
          <p:cNvSpPr>
            <a:spLocks noGrp="1"/>
          </p:cNvSpPr>
          <p:nvPr>
            <p:ph type="title"/>
          </p:nvPr>
        </p:nvSpPr>
        <p:spPr/>
        <p:txBody>
          <a:bodyPr/>
          <a:lstStyle/>
          <a:p>
            <a:r>
              <a:rPr lang="en-US"/>
              <a:t>Click to edit Master title style</a:t>
            </a:r>
            <a:endParaRPr lang="lv-LV"/>
          </a:p>
        </p:txBody>
      </p:sp>
      <p:sp>
        <p:nvSpPr>
          <p:cNvPr id="3" name="Vertikāls teksta vietturis 2">
            <a:extLst>
              <a:ext uri="{FF2B5EF4-FFF2-40B4-BE49-F238E27FC236}">
                <a16:creationId xmlns:a16="http://schemas.microsoft.com/office/drawing/2014/main" id="{BFD0D07B-FDD1-464D-BBA7-FD664A159C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uma vietturis 3">
            <a:extLst>
              <a:ext uri="{FF2B5EF4-FFF2-40B4-BE49-F238E27FC236}">
                <a16:creationId xmlns:a16="http://schemas.microsoft.com/office/drawing/2014/main" id="{B5479E7B-9855-4D27-84D5-FC8CB0653D70}"/>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5" name="Kājenes vietturis 4">
            <a:extLst>
              <a:ext uri="{FF2B5EF4-FFF2-40B4-BE49-F238E27FC236}">
                <a16:creationId xmlns:a16="http://schemas.microsoft.com/office/drawing/2014/main" id="{7384AF9D-FC51-4E06-AA53-B7315E0B459F}"/>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DB994F16-8D14-4CAE-B79F-969A67BB2FFD}"/>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2227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EDEE5A1A-57F5-4482-A61E-1F2258277F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kāls teksta vietturis 2">
            <a:extLst>
              <a:ext uri="{FF2B5EF4-FFF2-40B4-BE49-F238E27FC236}">
                <a16:creationId xmlns:a16="http://schemas.microsoft.com/office/drawing/2014/main" id="{07E275FF-D0EE-4391-920A-CE4399188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uma vietturis 3">
            <a:extLst>
              <a:ext uri="{FF2B5EF4-FFF2-40B4-BE49-F238E27FC236}">
                <a16:creationId xmlns:a16="http://schemas.microsoft.com/office/drawing/2014/main" id="{23FE75A5-C322-44BC-8C32-A96173E149CC}"/>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5" name="Kājenes vietturis 4">
            <a:extLst>
              <a:ext uri="{FF2B5EF4-FFF2-40B4-BE49-F238E27FC236}">
                <a16:creationId xmlns:a16="http://schemas.microsoft.com/office/drawing/2014/main" id="{25924E3A-80C7-46AA-988B-9B8151342ED5}"/>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73B0CA19-5281-497F-96E2-CCCA73AE7BD0}"/>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71354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E53A164-7C7E-44A9-88D3-1EAF5CCEC294}"/>
              </a:ext>
            </a:extLst>
          </p:cNvPr>
          <p:cNvSpPr>
            <a:spLocks noGrp="1"/>
          </p:cNvSpPr>
          <p:nvPr>
            <p:ph type="title"/>
          </p:nvPr>
        </p:nvSpPr>
        <p:spPr/>
        <p:txBody>
          <a:bodyPr/>
          <a:lstStyle/>
          <a:p>
            <a:r>
              <a:rPr lang="en-US"/>
              <a:t>Click to edit Master title style</a:t>
            </a:r>
            <a:endParaRPr lang="lv-LV"/>
          </a:p>
        </p:txBody>
      </p:sp>
      <p:sp>
        <p:nvSpPr>
          <p:cNvPr id="3" name="Satura vietturis 2">
            <a:extLst>
              <a:ext uri="{FF2B5EF4-FFF2-40B4-BE49-F238E27FC236}">
                <a16:creationId xmlns:a16="http://schemas.microsoft.com/office/drawing/2014/main" id="{9392081B-9878-4FFF-8EA8-C9B5FDFA86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uma vietturis 3">
            <a:extLst>
              <a:ext uri="{FF2B5EF4-FFF2-40B4-BE49-F238E27FC236}">
                <a16:creationId xmlns:a16="http://schemas.microsoft.com/office/drawing/2014/main" id="{780C68FF-B48B-46A4-AC91-E5437B8F8BDB}"/>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5" name="Kājenes vietturis 4">
            <a:extLst>
              <a:ext uri="{FF2B5EF4-FFF2-40B4-BE49-F238E27FC236}">
                <a16:creationId xmlns:a16="http://schemas.microsoft.com/office/drawing/2014/main" id="{22F72FB2-826F-40B7-8C66-D27004CEB77E}"/>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3ADE6ACF-ADB6-4BD8-8A41-13618A8EEAE2}"/>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2198650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3436BAA-D3CC-4A7D-9ECD-3639E7B78B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ksta vietturis 2">
            <a:extLst>
              <a:ext uri="{FF2B5EF4-FFF2-40B4-BE49-F238E27FC236}">
                <a16:creationId xmlns:a16="http://schemas.microsoft.com/office/drawing/2014/main" id="{9D9509E0-2DAD-40D7-A2BF-3170673FF5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uma vietturis 3">
            <a:extLst>
              <a:ext uri="{FF2B5EF4-FFF2-40B4-BE49-F238E27FC236}">
                <a16:creationId xmlns:a16="http://schemas.microsoft.com/office/drawing/2014/main" id="{5C736D3D-8E35-4666-86FB-4B653438A720}"/>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5" name="Kājenes vietturis 4">
            <a:extLst>
              <a:ext uri="{FF2B5EF4-FFF2-40B4-BE49-F238E27FC236}">
                <a16:creationId xmlns:a16="http://schemas.microsoft.com/office/drawing/2014/main" id="{E6F59C07-DE62-436D-9B87-9A14B3E6A90B}"/>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F5DE5028-9055-483F-8A15-3EB5614E1676}"/>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34370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320A0B7-71EB-45DE-A0F6-711A5252C0FF}"/>
              </a:ext>
            </a:extLst>
          </p:cNvPr>
          <p:cNvSpPr>
            <a:spLocks noGrp="1"/>
          </p:cNvSpPr>
          <p:nvPr>
            <p:ph type="title"/>
          </p:nvPr>
        </p:nvSpPr>
        <p:spPr/>
        <p:txBody>
          <a:bodyPr/>
          <a:lstStyle/>
          <a:p>
            <a:r>
              <a:rPr lang="en-US"/>
              <a:t>Click to edit Master title style</a:t>
            </a:r>
            <a:endParaRPr lang="lv-LV"/>
          </a:p>
        </p:txBody>
      </p:sp>
      <p:sp>
        <p:nvSpPr>
          <p:cNvPr id="3" name="Satura vietturis 2">
            <a:extLst>
              <a:ext uri="{FF2B5EF4-FFF2-40B4-BE49-F238E27FC236}">
                <a16:creationId xmlns:a16="http://schemas.microsoft.com/office/drawing/2014/main" id="{8D1F54EB-3EBD-44EA-A4CF-8E99FEA625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Satura vietturis 3">
            <a:extLst>
              <a:ext uri="{FF2B5EF4-FFF2-40B4-BE49-F238E27FC236}">
                <a16:creationId xmlns:a16="http://schemas.microsoft.com/office/drawing/2014/main" id="{98F74751-CCB0-4F4B-93D3-255D9ED6DF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uma vietturis 4">
            <a:extLst>
              <a:ext uri="{FF2B5EF4-FFF2-40B4-BE49-F238E27FC236}">
                <a16:creationId xmlns:a16="http://schemas.microsoft.com/office/drawing/2014/main" id="{5A33B0BF-1A44-4A12-B6DB-4572EADDD55E}"/>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6" name="Kājenes vietturis 5">
            <a:extLst>
              <a:ext uri="{FF2B5EF4-FFF2-40B4-BE49-F238E27FC236}">
                <a16:creationId xmlns:a16="http://schemas.microsoft.com/office/drawing/2014/main" id="{0A9507AF-4151-40D1-B069-7C6FEC41E6AF}"/>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AB93D808-071C-4D26-93A2-737D373B4DB7}"/>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3981808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72D55FF-4FA7-453A-AE31-63F712F7BA9F}"/>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ksta vietturis 2">
            <a:extLst>
              <a:ext uri="{FF2B5EF4-FFF2-40B4-BE49-F238E27FC236}">
                <a16:creationId xmlns:a16="http://schemas.microsoft.com/office/drawing/2014/main" id="{64548A4E-39C1-41BC-B905-B7E437C6D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atura vietturis 3">
            <a:extLst>
              <a:ext uri="{FF2B5EF4-FFF2-40B4-BE49-F238E27FC236}">
                <a16:creationId xmlns:a16="http://schemas.microsoft.com/office/drawing/2014/main" id="{8A98D8E9-1F60-4CB7-BD71-1F7FFDB02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ksta vietturis 4">
            <a:extLst>
              <a:ext uri="{FF2B5EF4-FFF2-40B4-BE49-F238E27FC236}">
                <a16:creationId xmlns:a16="http://schemas.microsoft.com/office/drawing/2014/main" id="{D1FCA5B6-DC45-4C24-B7AA-697BF4F28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atura vietturis 5">
            <a:extLst>
              <a:ext uri="{FF2B5EF4-FFF2-40B4-BE49-F238E27FC236}">
                <a16:creationId xmlns:a16="http://schemas.microsoft.com/office/drawing/2014/main" id="{07D67E05-EDE9-4C57-96B1-323B175516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uma vietturis 6">
            <a:extLst>
              <a:ext uri="{FF2B5EF4-FFF2-40B4-BE49-F238E27FC236}">
                <a16:creationId xmlns:a16="http://schemas.microsoft.com/office/drawing/2014/main" id="{18B07B28-49D0-48C3-9DBD-E3DA84C67CF8}"/>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8" name="Kājenes vietturis 7">
            <a:extLst>
              <a:ext uri="{FF2B5EF4-FFF2-40B4-BE49-F238E27FC236}">
                <a16:creationId xmlns:a16="http://schemas.microsoft.com/office/drawing/2014/main" id="{47AE4805-7A1D-4870-BB3A-011AB360E227}"/>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5FAF9165-B279-4EFB-8F1E-D1FCD1AA571C}"/>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240998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3B1F9DB-CE17-4064-A3E9-838B45EF8FBB}"/>
              </a:ext>
            </a:extLst>
          </p:cNvPr>
          <p:cNvSpPr>
            <a:spLocks noGrp="1"/>
          </p:cNvSpPr>
          <p:nvPr>
            <p:ph type="title"/>
          </p:nvPr>
        </p:nvSpPr>
        <p:spPr/>
        <p:txBody>
          <a:bodyPr/>
          <a:lstStyle/>
          <a:p>
            <a:r>
              <a:rPr lang="en-US"/>
              <a:t>Click to edit Master title style</a:t>
            </a:r>
            <a:endParaRPr lang="lv-LV"/>
          </a:p>
        </p:txBody>
      </p:sp>
      <p:sp>
        <p:nvSpPr>
          <p:cNvPr id="3" name="Datuma vietturis 2">
            <a:extLst>
              <a:ext uri="{FF2B5EF4-FFF2-40B4-BE49-F238E27FC236}">
                <a16:creationId xmlns:a16="http://schemas.microsoft.com/office/drawing/2014/main" id="{655D50AE-099F-492A-AFC4-FA1FCE011854}"/>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4" name="Kājenes vietturis 3">
            <a:extLst>
              <a:ext uri="{FF2B5EF4-FFF2-40B4-BE49-F238E27FC236}">
                <a16:creationId xmlns:a16="http://schemas.microsoft.com/office/drawing/2014/main" id="{4152B00A-AB26-40AC-A608-96B5E20AFAB2}"/>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62877C1D-9AD5-4776-9721-94744D715BFC}"/>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288554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1AA492F8-05C7-4FA3-871B-19A8696F0508}"/>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3" name="Kājenes vietturis 2">
            <a:extLst>
              <a:ext uri="{FF2B5EF4-FFF2-40B4-BE49-F238E27FC236}">
                <a16:creationId xmlns:a16="http://schemas.microsoft.com/office/drawing/2014/main" id="{DC308C16-2F83-4535-AC60-2934BAF0AD98}"/>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46A2636B-7C3B-4CD2-8C80-AC27B663AC84}"/>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286684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7F43D7C-0E0C-4145-949C-D5F92E464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Satura vietturis 2">
            <a:extLst>
              <a:ext uri="{FF2B5EF4-FFF2-40B4-BE49-F238E27FC236}">
                <a16:creationId xmlns:a16="http://schemas.microsoft.com/office/drawing/2014/main" id="{5BFCE934-2B00-408A-B8FF-996E2330CD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ksta vietturis 3">
            <a:extLst>
              <a:ext uri="{FF2B5EF4-FFF2-40B4-BE49-F238E27FC236}">
                <a16:creationId xmlns:a16="http://schemas.microsoft.com/office/drawing/2014/main" id="{9E8D986F-12D6-4026-BC2B-1AFFE8816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uma vietturis 4">
            <a:extLst>
              <a:ext uri="{FF2B5EF4-FFF2-40B4-BE49-F238E27FC236}">
                <a16:creationId xmlns:a16="http://schemas.microsoft.com/office/drawing/2014/main" id="{0F2B85D0-47E5-490E-BFCB-DE9472D44CCE}"/>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6" name="Kājenes vietturis 5">
            <a:extLst>
              <a:ext uri="{FF2B5EF4-FFF2-40B4-BE49-F238E27FC236}">
                <a16:creationId xmlns:a16="http://schemas.microsoft.com/office/drawing/2014/main" id="{F4ADC3C3-EC56-42D3-8C98-96CC76D81626}"/>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A85FD5A8-D930-4F23-B2C6-673E2F523E98}"/>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3491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F55BD9A-BDAE-4D4B-83C7-73869B954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Attēla vietturis 2">
            <a:extLst>
              <a:ext uri="{FF2B5EF4-FFF2-40B4-BE49-F238E27FC236}">
                <a16:creationId xmlns:a16="http://schemas.microsoft.com/office/drawing/2014/main" id="{34F26EE7-38EA-467E-B3B2-E72A3255C6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lv-LV"/>
          </a:p>
        </p:txBody>
      </p:sp>
      <p:sp>
        <p:nvSpPr>
          <p:cNvPr id="4" name="Teksta vietturis 3">
            <a:extLst>
              <a:ext uri="{FF2B5EF4-FFF2-40B4-BE49-F238E27FC236}">
                <a16:creationId xmlns:a16="http://schemas.microsoft.com/office/drawing/2014/main" id="{C28BD50C-B525-4E53-9241-ADA0953EB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uma vietturis 4">
            <a:extLst>
              <a:ext uri="{FF2B5EF4-FFF2-40B4-BE49-F238E27FC236}">
                <a16:creationId xmlns:a16="http://schemas.microsoft.com/office/drawing/2014/main" id="{E67C61D7-8C7F-4847-A312-9278549BFBF0}"/>
              </a:ext>
            </a:extLst>
          </p:cNvPr>
          <p:cNvSpPr>
            <a:spLocks noGrp="1"/>
          </p:cNvSpPr>
          <p:nvPr>
            <p:ph type="dt" sz="half" idx="10"/>
          </p:nvPr>
        </p:nvSpPr>
        <p:spPr/>
        <p:txBody>
          <a:bodyPr/>
          <a:lstStyle/>
          <a:p>
            <a:fld id="{D5C2412F-7713-427E-8BE8-38437244781E}" type="datetimeFigureOut">
              <a:rPr lang="lv-LV" smtClean="0"/>
              <a:t>25.01.2024</a:t>
            </a:fld>
            <a:endParaRPr lang="lv-LV"/>
          </a:p>
        </p:txBody>
      </p:sp>
      <p:sp>
        <p:nvSpPr>
          <p:cNvPr id="6" name="Kājenes vietturis 5">
            <a:extLst>
              <a:ext uri="{FF2B5EF4-FFF2-40B4-BE49-F238E27FC236}">
                <a16:creationId xmlns:a16="http://schemas.microsoft.com/office/drawing/2014/main" id="{0B49D7ED-14F0-4DD8-B7CE-5BCDA64E2632}"/>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F61451C2-3956-4B4A-B90A-40FD0793A125}"/>
              </a:ext>
            </a:extLst>
          </p:cNvPr>
          <p:cNvSpPr>
            <a:spLocks noGrp="1"/>
          </p:cNvSpPr>
          <p:nvPr>
            <p:ph type="sldNum" sz="quarter" idx="12"/>
          </p:nvPr>
        </p:nvSpPr>
        <p:spPr/>
        <p:txBody>
          <a:bodyPr/>
          <a:lstStyle/>
          <a:p>
            <a:fld id="{6D2E0187-49D4-4DEB-9069-B22AC5B22EBB}" type="slidenum">
              <a:rPr lang="lv-LV" smtClean="0"/>
              <a:t>‹#›</a:t>
            </a:fld>
            <a:endParaRPr lang="lv-LV"/>
          </a:p>
        </p:txBody>
      </p:sp>
    </p:spTree>
    <p:extLst>
      <p:ext uri="{BB962C8B-B14F-4D97-AF65-F5344CB8AC3E}">
        <p14:creationId xmlns:p14="http://schemas.microsoft.com/office/powerpoint/2010/main" val="35194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3D5507CC-C80C-4E83-947D-349D58A789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65C5F732-336D-4252-ADB5-79C64870AE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319F4863-C0CA-46A8-B91F-EC97F3A9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2412F-7713-427E-8BE8-38437244781E}" type="datetimeFigureOut">
              <a:rPr lang="lv-LV" smtClean="0"/>
              <a:t>25.01.2024</a:t>
            </a:fld>
            <a:endParaRPr lang="lv-LV"/>
          </a:p>
        </p:txBody>
      </p:sp>
      <p:sp>
        <p:nvSpPr>
          <p:cNvPr id="5" name="Kājenes vietturis 4">
            <a:extLst>
              <a:ext uri="{FF2B5EF4-FFF2-40B4-BE49-F238E27FC236}">
                <a16:creationId xmlns:a16="http://schemas.microsoft.com/office/drawing/2014/main" id="{50DD3B1C-ED7C-4606-B82A-FA3833622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4A919216-7CF5-48BC-9F30-AB92C8532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E0187-49D4-4DEB-9069-B22AC5B22EBB}" type="slidenum">
              <a:rPr lang="lv-LV" smtClean="0"/>
              <a:t>‹#›</a:t>
            </a:fld>
            <a:endParaRPr lang="lv-LV"/>
          </a:p>
        </p:txBody>
      </p:sp>
    </p:spTree>
    <p:extLst>
      <p:ext uri="{BB962C8B-B14F-4D97-AF65-F5344CB8AC3E}">
        <p14:creationId xmlns:p14="http://schemas.microsoft.com/office/powerpoint/2010/main" val="3753088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98F7-27B3-8FAB-5773-12AE6C48F968}"/>
              </a:ext>
            </a:extLst>
          </p:cNvPr>
          <p:cNvSpPr txBox="1">
            <a:spLocks noGrp="1"/>
          </p:cNvSpPr>
          <p:nvPr>
            <p:ph type="title" idx="4294967295"/>
          </p:nvPr>
        </p:nvSpPr>
        <p:spPr>
          <a:xfrm>
            <a:off x="2489200" y="3870960"/>
            <a:ext cx="7437120" cy="13542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4000" b="0" i="0" u="none" strike="noStrike" kern="1200" cap="none" spc="0" normalizeH="0" baseline="0" noProof="0" dirty="0">
                <a:ln>
                  <a:noFill/>
                </a:ln>
                <a:solidFill>
                  <a:srgbClr val="662D91"/>
                </a:solidFill>
                <a:effectLst>
                  <a:outerShdw blurRad="38100" dist="38100" dir="2700000" algn="tl">
                    <a:srgbClr val="000000">
                      <a:alpha val="43137"/>
                    </a:srgbClr>
                  </a:outerShdw>
                </a:effectLst>
                <a:uLnTx/>
                <a:uFillTx/>
                <a:latin typeface="+mn-lt"/>
                <a:ea typeface="+mn-ea"/>
                <a:cs typeface="Arial" panose="020B0604020202020204" pitchFamily="34" charset="0"/>
              </a:rPr>
              <a:t>Cieņa pret citiem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400" b="0" i="0" u="none" strike="noStrike" kern="1200" cap="none" spc="0" normalizeH="0" baseline="0" noProof="0" dirty="0">
                <a:ln>
                  <a:noFill/>
                </a:ln>
                <a:solidFill>
                  <a:srgbClr val="662D91"/>
                </a:solidFill>
                <a:effectLst>
                  <a:outerShdw blurRad="38100" dist="38100" dir="2700000" algn="tl">
                    <a:srgbClr val="000000">
                      <a:alpha val="43137"/>
                    </a:srgbClr>
                  </a:outerShdw>
                </a:effectLst>
                <a:uLnTx/>
                <a:uFillTx/>
                <a:latin typeface="+mn-lt"/>
                <a:ea typeface="+mn-ea"/>
                <a:cs typeface="Arial" panose="020B0604020202020204" pitchFamily="34" charset="0"/>
              </a:rPr>
              <a:t>Vidusskolu 10. klasēm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4290729E-206B-52FD-B0F7-385EE9571A32}"/>
              </a:ext>
            </a:extLst>
          </p:cNvPr>
          <p:cNvSpPr txBox="1"/>
          <p:nvPr/>
        </p:nvSpPr>
        <p:spPr>
          <a:xfrm>
            <a:off x="7183120" y="5225177"/>
            <a:ext cx="4612640" cy="646331"/>
          </a:xfrm>
          <a:prstGeom prst="rect">
            <a:avLst/>
          </a:prstGeom>
          <a:noFill/>
        </p:spPr>
        <p:txBody>
          <a:bodyPr wrap="square" rtlCol="0">
            <a:spAutoFit/>
          </a:bodyPr>
          <a:lstStyle/>
          <a:p>
            <a:r>
              <a:rPr lang="lv-LV" dirty="0">
                <a:solidFill>
                  <a:srgbClr val="662D91"/>
                </a:solidFill>
                <a:cs typeface="Arial" panose="020B0604020202020204" pitchFamily="34" charset="0"/>
              </a:rPr>
              <a:t>Pilsonisko un politisko tiesību nodaļas juridiskā padomniece Kristīne Pakārkle </a:t>
            </a:r>
          </a:p>
        </p:txBody>
      </p:sp>
      <p:sp>
        <p:nvSpPr>
          <p:cNvPr id="4" name="TextBox 3">
            <a:extLst>
              <a:ext uri="{FF2B5EF4-FFF2-40B4-BE49-F238E27FC236}">
                <a16:creationId xmlns:a16="http://schemas.microsoft.com/office/drawing/2014/main" id="{437C61D3-47EE-0754-47E0-3226A39A5515}"/>
              </a:ext>
            </a:extLst>
          </p:cNvPr>
          <p:cNvSpPr txBox="1"/>
          <p:nvPr/>
        </p:nvSpPr>
        <p:spPr>
          <a:xfrm>
            <a:off x="5913120" y="6256228"/>
            <a:ext cx="1270000" cy="646331"/>
          </a:xfrm>
          <a:prstGeom prst="rect">
            <a:avLst/>
          </a:prstGeom>
          <a:noFill/>
        </p:spPr>
        <p:txBody>
          <a:bodyPr wrap="square" rtlCol="0">
            <a:spAutoFit/>
          </a:bodyPr>
          <a:lstStyle/>
          <a:p>
            <a:r>
              <a:rPr lang="lv-LV" sz="1800" dirty="0">
                <a:solidFill>
                  <a:srgbClr val="646466"/>
                </a:solidFill>
                <a:cs typeface="Arial" panose="020B0604020202020204" pitchFamily="34" charset="0"/>
              </a:rPr>
              <a:t>2023</a:t>
            </a:r>
          </a:p>
          <a:p>
            <a:endParaRPr lang="lv-LV" dirty="0"/>
          </a:p>
        </p:txBody>
      </p:sp>
    </p:spTree>
    <p:extLst>
      <p:ext uri="{BB962C8B-B14F-4D97-AF65-F5344CB8AC3E}">
        <p14:creationId xmlns:p14="http://schemas.microsoft.com/office/powerpoint/2010/main" val="3105321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65B9-4C47-63A3-AA24-C3B0889686BE}"/>
              </a:ext>
            </a:extLst>
          </p:cNvPr>
          <p:cNvSpPr>
            <a:spLocks noGrp="1"/>
          </p:cNvSpPr>
          <p:nvPr>
            <p:ph type="title"/>
          </p:nvPr>
        </p:nvSpPr>
        <p:spPr/>
        <p:txBody>
          <a:bodyPr>
            <a:normAutofit/>
          </a:bodyPr>
          <a:lstStyle/>
          <a:p>
            <a:pPr algn="ctr"/>
            <a:r>
              <a:rPr lang="lv-LV" sz="3200" b="1" dirty="0">
                <a:latin typeface="+mn-lt"/>
                <a:cs typeface="Times New Roman" panose="02020603050405020304" pitchFamily="18" charset="0"/>
              </a:rPr>
              <a:t>Cieņas jēdzienam jābūt ietvertam visās tiesībās</a:t>
            </a:r>
          </a:p>
        </p:txBody>
      </p:sp>
      <p:sp>
        <p:nvSpPr>
          <p:cNvPr id="3" name="Content Placeholder 2">
            <a:extLst>
              <a:ext uri="{FF2B5EF4-FFF2-40B4-BE49-F238E27FC236}">
                <a16:creationId xmlns:a16="http://schemas.microsoft.com/office/drawing/2014/main" id="{DCC1FDDD-3D64-2BA0-27C3-C67774985816}"/>
              </a:ext>
            </a:extLst>
          </p:cNvPr>
          <p:cNvSpPr>
            <a:spLocks noGrp="1"/>
          </p:cNvSpPr>
          <p:nvPr>
            <p:ph idx="1"/>
          </p:nvPr>
        </p:nvSpPr>
        <p:spPr/>
        <p:txBody>
          <a:bodyPr/>
          <a:lstStyle/>
          <a:p>
            <a:r>
              <a:rPr lang="lv-LV" dirty="0">
                <a:cs typeface="Times New Roman" panose="02020603050405020304" pitchFamily="18" charset="0"/>
              </a:rPr>
              <a:t>Dzimumu līdztiesība;</a:t>
            </a:r>
          </a:p>
          <a:p>
            <a:r>
              <a:rPr lang="lv-LV" dirty="0">
                <a:cs typeface="Times New Roman" panose="02020603050405020304" pitchFamily="18" charset="0"/>
              </a:rPr>
              <a:t>Cīņa pret vardarbību;</a:t>
            </a:r>
          </a:p>
          <a:p>
            <a:r>
              <a:rPr lang="lv-LV" dirty="0">
                <a:cs typeface="Times New Roman" panose="02020603050405020304" pitchFamily="18" charset="0"/>
              </a:rPr>
              <a:t>Seksisma un seksistiskas runas nepieļaujamība;</a:t>
            </a:r>
          </a:p>
          <a:p>
            <a:r>
              <a:rPr lang="lv-LV" dirty="0">
                <a:cs typeface="Times New Roman" panose="02020603050405020304" pitchFamily="18" charset="0"/>
              </a:rPr>
              <a:t>Cīņa pret dzimumu stereotipiem;</a:t>
            </a:r>
          </a:p>
          <a:p>
            <a:r>
              <a:rPr lang="lv-LV" dirty="0">
                <a:cs typeface="Times New Roman" panose="02020603050405020304" pitchFamily="18" charset="0"/>
              </a:rPr>
              <a:t>Diskriminācijas aizliegums. </a:t>
            </a:r>
          </a:p>
          <a:p>
            <a:endParaRPr lang="lv-LV" dirty="0"/>
          </a:p>
          <a:p>
            <a:endParaRPr lang="lv-LV" dirty="0"/>
          </a:p>
        </p:txBody>
      </p:sp>
    </p:spTree>
    <p:extLst>
      <p:ext uri="{BB962C8B-B14F-4D97-AF65-F5344CB8AC3E}">
        <p14:creationId xmlns:p14="http://schemas.microsoft.com/office/powerpoint/2010/main" val="317745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4E7B-69CB-AD78-E9A1-51E76A6539CA}"/>
              </a:ext>
            </a:extLst>
          </p:cNvPr>
          <p:cNvSpPr>
            <a:spLocks noGrp="1"/>
          </p:cNvSpPr>
          <p:nvPr>
            <p:ph type="title"/>
          </p:nvPr>
        </p:nvSpPr>
        <p:spPr>
          <a:xfrm>
            <a:off x="839788" y="365125"/>
            <a:ext cx="10515600" cy="1325563"/>
          </a:xfrm>
        </p:spPr>
        <p:txBody>
          <a:bodyPr anchor="ctr">
            <a:normAutofit/>
          </a:bodyPr>
          <a:lstStyle/>
          <a:p>
            <a:pPr algn="ctr"/>
            <a:r>
              <a:rPr lang="lv-LV" b="1" dirty="0">
                <a:latin typeface="+mn-lt"/>
                <a:cs typeface="Times New Roman" panose="02020603050405020304" pitchFamily="18" charset="0"/>
              </a:rPr>
              <a:t>Diskriminācija</a:t>
            </a:r>
          </a:p>
        </p:txBody>
      </p:sp>
      <p:sp>
        <p:nvSpPr>
          <p:cNvPr id="3" name="Content Placeholder 2">
            <a:extLst>
              <a:ext uri="{FF2B5EF4-FFF2-40B4-BE49-F238E27FC236}">
                <a16:creationId xmlns:a16="http://schemas.microsoft.com/office/drawing/2014/main" id="{4A8FD5A7-BD10-7861-BF4A-D92267C18E9A}"/>
              </a:ext>
            </a:extLst>
          </p:cNvPr>
          <p:cNvSpPr>
            <a:spLocks noGrp="1"/>
          </p:cNvSpPr>
          <p:nvPr>
            <p:ph sz="half" idx="2"/>
          </p:nvPr>
        </p:nvSpPr>
        <p:spPr>
          <a:xfrm>
            <a:off x="862014" y="1907547"/>
            <a:ext cx="5157787" cy="3684588"/>
          </a:xfrm>
        </p:spPr>
        <p:txBody>
          <a:bodyPr>
            <a:normAutofit/>
          </a:bodyPr>
          <a:lstStyle/>
          <a:p>
            <a:pPr>
              <a:spcBef>
                <a:spcPts val="1800"/>
              </a:spcBef>
            </a:pPr>
            <a:r>
              <a:rPr lang="lv-LV" sz="2000" b="0" i="0" dirty="0">
                <a:effectLst/>
                <a:cs typeface="Times New Roman" panose="02020603050405020304" pitchFamily="18" charset="0"/>
              </a:rPr>
              <a:t>Diskriminācija nozīmē, ka pret kādu cilvēku izturas citādi nekā pret pārējiem tādā pašā situācijā esošiem cilvēkiem bez jebkāda objektīva un saprātīga pamata, vienkārši tādēļ, ka viņš ir tas, kas viņš ir.</a:t>
            </a:r>
          </a:p>
          <a:p>
            <a:pPr>
              <a:spcBef>
                <a:spcPts val="1800"/>
              </a:spcBef>
            </a:pPr>
            <a:r>
              <a:rPr lang="lv-LV" sz="2000" b="0" i="0" dirty="0">
                <a:effectLst/>
                <a:cs typeface="Times New Roman" panose="02020603050405020304" pitchFamily="18" charset="0"/>
              </a:rPr>
              <a:t>Tā var izpausties dažādos veidos, dažādās dzīves jomās. Svarīgi atpazīt šādus gadījumus, lai zinātu, kur šādos gadījumos vērsties.</a:t>
            </a:r>
          </a:p>
          <a:p>
            <a:pPr>
              <a:spcBef>
                <a:spcPts val="1800"/>
              </a:spcBef>
            </a:pPr>
            <a:r>
              <a:rPr lang="lv-LV" sz="2000" b="0" i="0" dirty="0">
                <a:effectLst/>
                <a:cs typeface="Times New Roman" panose="02020603050405020304" pitchFamily="18" charset="0"/>
              </a:rPr>
              <a:t>Diskriminācijas pamatā bieži ir stereotipi. </a:t>
            </a:r>
          </a:p>
        </p:txBody>
      </p:sp>
      <p:pic>
        <p:nvPicPr>
          <p:cNvPr id="2050" name="Picture 2" descr="Young People Who Experience Frequent Discrimination More Likely to Have  Behavioral and Mental Problems | Everyday Health">
            <a:extLst>
              <a:ext uri="{FF2B5EF4-FFF2-40B4-BE49-F238E27FC236}">
                <a16:creationId xmlns:a16="http://schemas.microsoft.com/office/drawing/2014/main" id="{972058E7-98F4-CB7D-74AA-2465E3279A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2461510"/>
            <a:ext cx="5183188" cy="2902585"/>
          </a:xfrm>
          <a:prstGeom prst="rect">
            <a:avLst/>
          </a:prstGeom>
          <a:solidFill>
            <a:srgbClr val="FFFFFF"/>
          </a:solidFill>
        </p:spPr>
      </p:pic>
    </p:spTree>
    <p:extLst>
      <p:ext uri="{BB962C8B-B14F-4D97-AF65-F5344CB8AC3E}">
        <p14:creationId xmlns:p14="http://schemas.microsoft.com/office/powerpoint/2010/main" val="3435054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8ED9-8FCF-C6C7-85ED-0998087EBF63}"/>
              </a:ext>
            </a:extLst>
          </p:cNvPr>
          <p:cNvSpPr>
            <a:spLocks noGrp="1"/>
          </p:cNvSpPr>
          <p:nvPr>
            <p:ph type="title"/>
          </p:nvPr>
        </p:nvSpPr>
        <p:spPr>
          <a:xfrm>
            <a:off x="2184114" y="580882"/>
            <a:ext cx="10515600" cy="1325563"/>
          </a:xfrm>
        </p:spPr>
        <p:txBody>
          <a:bodyPr anchor="ctr">
            <a:normAutofit/>
          </a:bodyPr>
          <a:lstStyle/>
          <a:p>
            <a:r>
              <a:rPr lang="lv-LV" b="1" dirty="0">
                <a:latin typeface="+mn-lt"/>
                <a:cs typeface="Times New Roman" panose="02020603050405020304" pitchFamily="18" charset="0"/>
              </a:rPr>
              <a:t>Diskriminācijas pamati jeb iemesli: </a:t>
            </a:r>
          </a:p>
        </p:txBody>
      </p:sp>
      <p:pic>
        <p:nvPicPr>
          <p:cNvPr id="4" name="Picture 3">
            <a:extLst>
              <a:ext uri="{FF2B5EF4-FFF2-40B4-BE49-F238E27FC236}">
                <a16:creationId xmlns:a16="http://schemas.microsoft.com/office/drawing/2014/main" id="{12B66B26-9679-3DC9-5296-8203A0385B5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550446"/>
            <a:ext cx="5181600" cy="2901696"/>
          </a:xfrm>
          <a:prstGeom prst="rect">
            <a:avLst/>
          </a:prstGeom>
          <a:noFill/>
        </p:spPr>
      </p:pic>
      <p:sp>
        <p:nvSpPr>
          <p:cNvPr id="3" name="Content Placeholder 2">
            <a:extLst>
              <a:ext uri="{FF2B5EF4-FFF2-40B4-BE49-F238E27FC236}">
                <a16:creationId xmlns:a16="http://schemas.microsoft.com/office/drawing/2014/main" id="{F4126910-106E-A08C-A366-C54B4FCFD38F}"/>
              </a:ext>
            </a:extLst>
          </p:cNvPr>
          <p:cNvSpPr>
            <a:spLocks noGrp="1"/>
          </p:cNvSpPr>
          <p:nvPr>
            <p:ph sz="half" idx="2"/>
          </p:nvPr>
        </p:nvSpPr>
        <p:spPr>
          <a:xfrm>
            <a:off x="6172200" y="1825625"/>
            <a:ext cx="5181600" cy="4351338"/>
          </a:xfrm>
        </p:spPr>
        <p:txBody>
          <a:bodyPr>
            <a:normAutofit/>
          </a:bodyPr>
          <a:lstStyle/>
          <a:p>
            <a:endParaRPr lang="lv-LV" dirty="0"/>
          </a:p>
          <a:p>
            <a:pPr marL="0" indent="0">
              <a:buNone/>
            </a:pPr>
            <a:r>
              <a:rPr lang="lv-LV" b="0" i="0" dirty="0">
                <a:effectLst/>
                <a:cs typeface="Times New Roman" panose="02020603050405020304" pitchFamily="18" charset="0"/>
              </a:rPr>
              <a:t>rase, </a:t>
            </a:r>
          </a:p>
          <a:p>
            <a:pPr marL="0" indent="0">
              <a:buNone/>
            </a:pPr>
            <a:r>
              <a:rPr lang="lv-LV" b="0" i="0" dirty="0">
                <a:effectLst/>
                <a:cs typeface="Times New Roman" panose="02020603050405020304" pitchFamily="18" charset="0"/>
              </a:rPr>
              <a:t>etniskā piederība, valoda,</a:t>
            </a:r>
          </a:p>
          <a:p>
            <a:pPr marL="0" indent="0">
              <a:buNone/>
            </a:pPr>
            <a:r>
              <a:rPr lang="lv-LV" b="0" i="0" dirty="0">
                <a:effectLst/>
                <a:cs typeface="Times New Roman" panose="02020603050405020304" pitchFamily="18" charset="0"/>
              </a:rPr>
              <a:t>reliģija, </a:t>
            </a:r>
          </a:p>
          <a:p>
            <a:pPr marL="0" indent="0">
              <a:buNone/>
            </a:pPr>
            <a:r>
              <a:rPr lang="lv-LV" b="0" i="0" dirty="0">
                <a:effectLst/>
                <a:cs typeface="Times New Roman" panose="02020603050405020304" pitchFamily="18" charset="0"/>
              </a:rPr>
              <a:t>dzimums, </a:t>
            </a:r>
          </a:p>
          <a:p>
            <a:pPr marL="0" indent="0">
              <a:buNone/>
            </a:pPr>
            <a:r>
              <a:rPr lang="lv-LV" b="0" i="0" dirty="0">
                <a:effectLst/>
                <a:cs typeface="Times New Roman" panose="02020603050405020304" pitchFamily="18" charset="0"/>
              </a:rPr>
              <a:t>seksuālā orientācija, </a:t>
            </a:r>
          </a:p>
          <a:p>
            <a:pPr marL="0" indent="0">
              <a:buNone/>
            </a:pPr>
            <a:r>
              <a:rPr lang="lv-LV" b="0" i="0" dirty="0">
                <a:effectLst/>
                <a:cs typeface="Times New Roman" panose="02020603050405020304" pitchFamily="18" charset="0"/>
              </a:rPr>
              <a:t>invaliditāte, </a:t>
            </a:r>
          </a:p>
          <a:p>
            <a:pPr marL="0" indent="0">
              <a:buNone/>
            </a:pPr>
            <a:r>
              <a:rPr lang="lv-LV" b="0" i="0" dirty="0">
                <a:effectLst/>
                <a:cs typeface="Times New Roman" panose="02020603050405020304" pitchFamily="18" charset="0"/>
              </a:rPr>
              <a:t>vecums. </a:t>
            </a:r>
            <a:endParaRPr lang="lv-LV" dirty="0">
              <a:cs typeface="Times New Roman" panose="02020603050405020304" pitchFamily="18" charset="0"/>
            </a:endParaRPr>
          </a:p>
        </p:txBody>
      </p:sp>
    </p:spTree>
    <p:extLst>
      <p:ext uri="{BB962C8B-B14F-4D97-AF65-F5344CB8AC3E}">
        <p14:creationId xmlns:p14="http://schemas.microsoft.com/office/powerpoint/2010/main" val="870108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610A7-E08A-5570-960F-FA4B21F5197C}"/>
              </a:ext>
            </a:extLst>
          </p:cNvPr>
          <p:cNvSpPr>
            <a:spLocks noGrp="1"/>
          </p:cNvSpPr>
          <p:nvPr>
            <p:ph type="title"/>
          </p:nvPr>
        </p:nvSpPr>
        <p:spPr/>
        <p:txBody>
          <a:bodyPr/>
          <a:lstStyle/>
          <a:p>
            <a:pPr algn="ctr"/>
            <a:r>
              <a:rPr lang="lv-LV" b="1" dirty="0">
                <a:latin typeface="Times New Roman" panose="02020603050405020304" pitchFamily="18" charset="0"/>
                <a:cs typeface="Times New Roman" panose="02020603050405020304" pitchFamily="18" charset="0"/>
              </a:rPr>
              <a:t>Rase</a:t>
            </a:r>
          </a:p>
        </p:txBody>
      </p:sp>
      <p:sp>
        <p:nvSpPr>
          <p:cNvPr id="3" name="Content Placeholder 2">
            <a:extLst>
              <a:ext uri="{FF2B5EF4-FFF2-40B4-BE49-F238E27FC236}">
                <a16:creationId xmlns:a16="http://schemas.microsoft.com/office/drawing/2014/main" id="{019C8B0F-7214-F811-D2DE-EF1F023CD05F}"/>
              </a:ext>
            </a:extLst>
          </p:cNvPr>
          <p:cNvSpPr>
            <a:spLocks noGrp="1"/>
          </p:cNvSpPr>
          <p:nvPr>
            <p:ph idx="1"/>
          </p:nvPr>
        </p:nvSpPr>
        <p:spPr/>
        <p:txBody>
          <a:bodyPr/>
          <a:lstStyle/>
          <a:p>
            <a:r>
              <a:rPr lang="lv-LV" dirty="0">
                <a:cs typeface="Times New Roman" panose="02020603050405020304" pitchFamily="18" charset="0"/>
              </a:rPr>
              <a:t>Rasisms – pārliecība, ka tāda pazīme kā rasisms ir pamats necieņai pret cilvēku.</a:t>
            </a:r>
          </a:p>
          <a:p>
            <a:r>
              <a:rPr lang="lv-LV" dirty="0">
                <a:cs typeface="Times New Roman" panose="02020603050405020304" pitchFamily="18" charset="0"/>
              </a:rPr>
              <a:t>Vai Latvijā pastāv rasisms? </a:t>
            </a:r>
          </a:p>
          <a:p>
            <a:r>
              <a:rPr lang="lv-LV" dirty="0">
                <a:cs typeface="Times New Roman" panose="02020603050405020304" pitchFamily="18" charset="0"/>
              </a:rPr>
              <a:t>No aizspriedumiem līdz naida noziegumiem. </a:t>
            </a:r>
          </a:p>
          <a:p>
            <a:endParaRPr lang="lv-LV" dirty="0">
              <a:cs typeface="Times New Roman" panose="02020603050405020304" pitchFamily="18" charset="0"/>
            </a:endParaRPr>
          </a:p>
          <a:p>
            <a:pPr marL="0" indent="0">
              <a:buNone/>
            </a:pPr>
            <a:r>
              <a:rPr lang="lv-LV" dirty="0">
                <a:cs typeface="Times New Roman" panose="02020603050405020304" pitchFamily="18" charset="0"/>
              </a:rPr>
              <a:t>Uzdevums: Apsargs pamana divus melnādainus jauniešus apģērbu veikalā un lūdz tieši viņiem pie izejas uzrādīt somu saturu. Vai tā drīkst darīt? </a:t>
            </a:r>
          </a:p>
          <a:p>
            <a:endParaRPr lang="lv-LV" dirty="0"/>
          </a:p>
        </p:txBody>
      </p:sp>
    </p:spTree>
    <p:extLst>
      <p:ext uri="{BB962C8B-B14F-4D97-AF65-F5344CB8AC3E}">
        <p14:creationId xmlns:p14="http://schemas.microsoft.com/office/powerpoint/2010/main" val="211857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CF9E-3237-3F4A-D766-A14A739DD62A}"/>
              </a:ext>
            </a:extLst>
          </p:cNvPr>
          <p:cNvSpPr>
            <a:spLocks noGrp="1"/>
          </p:cNvSpPr>
          <p:nvPr>
            <p:ph type="title"/>
          </p:nvPr>
        </p:nvSpPr>
        <p:spPr/>
        <p:txBody>
          <a:bodyPr/>
          <a:lstStyle/>
          <a:p>
            <a:pPr algn="ctr"/>
            <a:r>
              <a:rPr lang="lv-LV" b="1" dirty="0">
                <a:latin typeface="+mn-lt"/>
                <a:cs typeface="Times New Roman" panose="02020603050405020304" pitchFamily="18" charset="0"/>
              </a:rPr>
              <a:t>Etniskā piederība </a:t>
            </a:r>
          </a:p>
        </p:txBody>
      </p:sp>
      <p:sp>
        <p:nvSpPr>
          <p:cNvPr id="3" name="Content Placeholder 2">
            <a:extLst>
              <a:ext uri="{FF2B5EF4-FFF2-40B4-BE49-F238E27FC236}">
                <a16:creationId xmlns:a16="http://schemas.microsoft.com/office/drawing/2014/main" id="{39C2D63F-0B5C-9189-8E54-121FDF9FF922}"/>
              </a:ext>
            </a:extLst>
          </p:cNvPr>
          <p:cNvSpPr>
            <a:spLocks noGrp="1"/>
          </p:cNvSpPr>
          <p:nvPr>
            <p:ph idx="1"/>
          </p:nvPr>
        </p:nvSpPr>
        <p:spPr/>
        <p:txBody>
          <a:bodyPr/>
          <a:lstStyle/>
          <a:p>
            <a:r>
              <a:rPr lang="lv-LV" dirty="0">
                <a:cs typeface="Times New Roman" panose="02020603050405020304" pitchFamily="18" charset="0"/>
              </a:rPr>
              <a:t>Ebreji; </a:t>
            </a:r>
          </a:p>
          <a:p>
            <a:r>
              <a:rPr lang="lv-LV" dirty="0">
                <a:cs typeface="Times New Roman" panose="02020603050405020304" pitchFamily="18" charset="0"/>
              </a:rPr>
              <a:t>Kas ir antisemītisms?</a:t>
            </a:r>
          </a:p>
          <a:p>
            <a:r>
              <a:rPr lang="lv-LV" dirty="0">
                <a:cs typeface="Times New Roman" panose="02020603050405020304" pitchFamily="18" charset="0"/>
              </a:rPr>
              <a:t>Kas ir holokausts? </a:t>
            </a:r>
          </a:p>
          <a:p>
            <a:endParaRPr lang="lv-LV" dirty="0">
              <a:cs typeface="Times New Roman" panose="02020603050405020304" pitchFamily="18" charset="0"/>
            </a:endParaRPr>
          </a:p>
          <a:p>
            <a:endParaRPr lang="lv-LV" dirty="0">
              <a:cs typeface="Times New Roman" panose="02020603050405020304" pitchFamily="18" charset="0"/>
            </a:endParaRPr>
          </a:p>
          <a:p>
            <a:pPr marL="0" indent="0">
              <a:buNone/>
            </a:pPr>
            <a:r>
              <a:rPr lang="lv-LV" dirty="0">
                <a:cs typeface="Times New Roman" panose="02020603050405020304" pitchFamily="18" charset="0"/>
              </a:rPr>
              <a:t>Uzdevums: Pie raksta par ebreju nacionālajiem svētkiem kāds komentētājs uzraksta: «Atraduši par ko rakstīt. Visiem zināms, ka žīdi ir mantrausīgi, tāpēc ar viņiem 2.pasaules karā izrīkojās kā izrīkojās.» Vai portālam vajadzētu dzēst šādu komentāru? </a:t>
            </a:r>
          </a:p>
          <a:p>
            <a:pPr marL="0" indent="0">
              <a:buNone/>
            </a:pPr>
            <a:endParaRPr lang="lv-LV" dirty="0">
              <a:cs typeface="Times New Roman" panose="02020603050405020304" pitchFamily="18" charset="0"/>
            </a:endParaRPr>
          </a:p>
        </p:txBody>
      </p:sp>
      <p:pic>
        <p:nvPicPr>
          <p:cNvPr id="8" name="Picture 7">
            <a:extLst>
              <a:ext uri="{FF2B5EF4-FFF2-40B4-BE49-F238E27FC236}">
                <a16:creationId xmlns:a16="http://schemas.microsoft.com/office/drawing/2014/main" id="{D068CA2F-786E-234F-5767-FC9FB88365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87933" y="1599216"/>
            <a:ext cx="3265868" cy="2173287"/>
          </a:xfrm>
          <a:prstGeom prst="rect">
            <a:avLst/>
          </a:prstGeom>
        </p:spPr>
      </p:pic>
    </p:spTree>
    <p:extLst>
      <p:ext uri="{BB962C8B-B14F-4D97-AF65-F5344CB8AC3E}">
        <p14:creationId xmlns:p14="http://schemas.microsoft.com/office/powerpoint/2010/main" val="344372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7584-ECC1-EF91-D285-10B401322D7C}"/>
              </a:ext>
            </a:extLst>
          </p:cNvPr>
          <p:cNvSpPr>
            <a:spLocks noGrp="1"/>
          </p:cNvSpPr>
          <p:nvPr>
            <p:ph type="title"/>
          </p:nvPr>
        </p:nvSpPr>
        <p:spPr/>
        <p:txBody>
          <a:bodyPr/>
          <a:lstStyle/>
          <a:p>
            <a:pPr algn="ctr"/>
            <a:r>
              <a:rPr lang="lv-LV" b="1" dirty="0">
                <a:latin typeface="+mn-lt"/>
                <a:cs typeface="Times New Roman" panose="02020603050405020304" pitchFamily="18" charset="0"/>
              </a:rPr>
              <a:t>Dzimums</a:t>
            </a:r>
            <a:r>
              <a:rPr lang="lv-LV" dirty="0">
                <a:latin typeface="+mn-lt"/>
                <a:cs typeface="Times New Roman" panose="02020603050405020304" pitchFamily="18" charset="0"/>
              </a:rPr>
              <a:t> </a:t>
            </a:r>
          </a:p>
        </p:txBody>
      </p:sp>
      <p:sp>
        <p:nvSpPr>
          <p:cNvPr id="3" name="Content Placeholder 2">
            <a:extLst>
              <a:ext uri="{FF2B5EF4-FFF2-40B4-BE49-F238E27FC236}">
                <a16:creationId xmlns:a16="http://schemas.microsoft.com/office/drawing/2014/main" id="{EAB2D447-B606-A020-F8CE-19622BC92011}"/>
              </a:ext>
            </a:extLst>
          </p:cNvPr>
          <p:cNvSpPr>
            <a:spLocks noGrp="1"/>
          </p:cNvSpPr>
          <p:nvPr>
            <p:ph idx="1"/>
          </p:nvPr>
        </p:nvSpPr>
        <p:spPr/>
        <p:txBody>
          <a:bodyPr>
            <a:normAutofit/>
          </a:bodyPr>
          <a:lstStyle/>
          <a:p>
            <a:r>
              <a:rPr lang="lv-LV" dirty="0">
                <a:cs typeface="Times New Roman" panose="02020603050405020304" pitchFamily="18" charset="0"/>
              </a:rPr>
              <a:t>Vēsturiski sabiedrība ir bijusi patriarhāla;</a:t>
            </a:r>
          </a:p>
          <a:p>
            <a:r>
              <a:rPr lang="lv-LV" dirty="0">
                <a:cs typeface="Times New Roman" panose="02020603050405020304" pitchFamily="18" charset="0"/>
              </a:rPr>
              <a:t>Joprojām atsevišķās jomās dzimumu līdztiesība nav sasniegta;</a:t>
            </a:r>
          </a:p>
          <a:p>
            <a:r>
              <a:rPr lang="lv-LV" dirty="0">
                <a:cs typeface="Times New Roman" panose="02020603050405020304" pitchFamily="18" charset="0"/>
              </a:rPr>
              <a:t>Aizspriedumi veicina dzimumu nelīdztiesību.</a:t>
            </a:r>
          </a:p>
          <a:p>
            <a:r>
              <a:rPr lang="lv-LV" dirty="0">
                <a:cs typeface="Times New Roman" panose="02020603050405020304" pitchFamily="18" charset="0"/>
              </a:rPr>
              <a:t>Kā tu saproti jēdzienu  «dzimumu līdztiesība»? </a:t>
            </a:r>
          </a:p>
          <a:p>
            <a:endParaRPr lang="lv-LV" dirty="0">
              <a:cs typeface="Times New Roman" panose="02020603050405020304" pitchFamily="18" charset="0"/>
            </a:endParaRPr>
          </a:p>
          <a:p>
            <a:r>
              <a:rPr lang="lv-LV" dirty="0">
                <a:cs typeface="Times New Roman" panose="02020603050405020304" pitchFamily="18" charset="0"/>
              </a:rPr>
              <a:t>Uzdevums: </a:t>
            </a:r>
          </a:p>
          <a:p>
            <a:r>
              <a:rPr lang="lv-LV" dirty="0">
                <a:cs typeface="Times New Roman" panose="02020603050405020304" pitchFamily="18" charset="0"/>
              </a:rPr>
              <a:t>Pasažieru pārvadātāju firma «XXX» sievietēm šoferēm maksā 20% mazāk nekā vīriešiem. Vadītājs saka, sievietes biežāk ņem slimības lapas bērnu slimošanas dēļ. Vai tas ir pieļaujami? </a:t>
            </a:r>
          </a:p>
          <a:p>
            <a:endParaRPr lang="lv-LV" dirty="0">
              <a:cs typeface="Times New Roman" panose="02020603050405020304" pitchFamily="18" charset="0"/>
            </a:endParaRPr>
          </a:p>
          <a:p>
            <a:endParaRPr lang="lv-LV" dirty="0">
              <a:cs typeface="Times New Roman" panose="02020603050405020304" pitchFamily="18" charset="0"/>
            </a:endParaRPr>
          </a:p>
        </p:txBody>
      </p:sp>
      <p:pic>
        <p:nvPicPr>
          <p:cNvPr id="4" name="Picture 3">
            <a:extLst>
              <a:ext uri="{FF2B5EF4-FFF2-40B4-BE49-F238E27FC236}">
                <a16:creationId xmlns:a16="http://schemas.microsoft.com/office/drawing/2014/main" id="{A63C0BF1-5406-2A36-B577-AF89443A6F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03338" y="2933496"/>
            <a:ext cx="2724150" cy="1676400"/>
          </a:xfrm>
          <a:prstGeom prst="rect">
            <a:avLst/>
          </a:prstGeom>
        </p:spPr>
      </p:pic>
    </p:spTree>
    <p:extLst>
      <p:ext uri="{BB962C8B-B14F-4D97-AF65-F5344CB8AC3E}">
        <p14:creationId xmlns:p14="http://schemas.microsoft.com/office/powerpoint/2010/main" val="2134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CBEB-A077-7F14-D339-19FB9C7604CA}"/>
              </a:ext>
            </a:extLst>
          </p:cNvPr>
          <p:cNvSpPr>
            <a:spLocks noGrp="1"/>
          </p:cNvSpPr>
          <p:nvPr>
            <p:ph type="title"/>
          </p:nvPr>
        </p:nvSpPr>
        <p:spPr/>
        <p:txBody>
          <a:bodyPr/>
          <a:lstStyle/>
          <a:p>
            <a:pPr algn="ctr"/>
            <a:r>
              <a:rPr lang="lv-LV" b="1" dirty="0">
                <a:latin typeface="+mn-lt"/>
                <a:cs typeface="Times New Roman" panose="02020603050405020304" pitchFamily="18" charset="0"/>
              </a:rPr>
              <a:t>Seksuālā orientācija</a:t>
            </a:r>
          </a:p>
        </p:txBody>
      </p:sp>
      <p:sp>
        <p:nvSpPr>
          <p:cNvPr id="3" name="Content Placeholder 2">
            <a:extLst>
              <a:ext uri="{FF2B5EF4-FFF2-40B4-BE49-F238E27FC236}">
                <a16:creationId xmlns:a16="http://schemas.microsoft.com/office/drawing/2014/main" id="{E783BF38-68DD-CB87-F61D-D697C3A0B701}"/>
              </a:ext>
            </a:extLst>
          </p:cNvPr>
          <p:cNvSpPr>
            <a:spLocks noGrp="1"/>
          </p:cNvSpPr>
          <p:nvPr>
            <p:ph idx="1"/>
          </p:nvPr>
        </p:nvSpPr>
        <p:spPr/>
        <p:txBody>
          <a:bodyPr/>
          <a:lstStyle/>
          <a:p>
            <a:r>
              <a:rPr lang="lv-LV" dirty="0">
                <a:cs typeface="Times New Roman" panose="02020603050405020304" pitchFamily="18" charset="0"/>
              </a:rPr>
              <a:t>Vai Latvijā cilvēkus diskriminē pēc seksuālās orientācijas? </a:t>
            </a:r>
          </a:p>
          <a:p>
            <a:endParaRPr lang="lv-LV" dirty="0"/>
          </a:p>
          <a:p>
            <a:r>
              <a:rPr lang="lv-LV" dirty="0">
                <a:cs typeface="Times New Roman" panose="02020603050405020304" pitchFamily="18" charset="0"/>
              </a:rPr>
              <a:t>Uzdevums: Divas situācijas. Kā tās atšķiras? </a:t>
            </a:r>
          </a:p>
          <a:p>
            <a:r>
              <a:rPr lang="lv-LV" dirty="0">
                <a:cs typeface="Times New Roman" panose="02020603050405020304" pitchFamily="18" charset="0"/>
              </a:rPr>
              <a:t>Mācītājs no kanceles pauž: «Baznīcas svētība būs tikai precētiem pāriem, laulībai starp vīrieti un sievieti.»</a:t>
            </a:r>
          </a:p>
          <a:p>
            <a:r>
              <a:rPr lang="lv-LV" dirty="0">
                <a:cs typeface="Times New Roman" panose="02020603050405020304" pitchFamily="18" charset="0"/>
              </a:rPr>
              <a:t>Pašvaldība izziņo, ka sociālo palīdzību un atbalstu rēķinu nomaksā var pretendēt tikai precēti pāri, kā arī nereģistrētas ģimenes, bet ne viendzimuma pāri. </a:t>
            </a:r>
          </a:p>
          <a:p>
            <a:endParaRPr lang="lv-LV" dirty="0">
              <a:cs typeface="Times New Roman" panose="02020603050405020304" pitchFamily="18" charset="0"/>
            </a:endParaRPr>
          </a:p>
        </p:txBody>
      </p:sp>
    </p:spTree>
    <p:extLst>
      <p:ext uri="{BB962C8B-B14F-4D97-AF65-F5344CB8AC3E}">
        <p14:creationId xmlns:p14="http://schemas.microsoft.com/office/powerpoint/2010/main" val="26592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CE0F-31EA-95E6-1713-BCB5D2E850EE}"/>
              </a:ext>
            </a:extLst>
          </p:cNvPr>
          <p:cNvSpPr>
            <a:spLocks noGrp="1"/>
          </p:cNvSpPr>
          <p:nvPr>
            <p:ph type="title"/>
          </p:nvPr>
        </p:nvSpPr>
        <p:spPr/>
        <p:txBody>
          <a:bodyPr/>
          <a:lstStyle/>
          <a:p>
            <a:pPr algn="ctr"/>
            <a:r>
              <a:rPr lang="lv-LV" b="1">
                <a:latin typeface="+mn-lt"/>
                <a:cs typeface="Times New Roman" panose="02020603050405020304" pitchFamily="18" charset="0"/>
              </a:rPr>
              <a:t>Invaliditāte </a:t>
            </a:r>
            <a:endParaRPr lang="lv-LV" b="1"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id="{E90B35E7-B5ED-E29A-B11F-7228707DF99B}"/>
              </a:ext>
            </a:extLst>
          </p:cNvPr>
          <p:cNvSpPr>
            <a:spLocks noGrp="1"/>
          </p:cNvSpPr>
          <p:nvPr>
            <p:ph idx="1"/>
          </p:nvPr>
        </p:nvSpPr>
        <p:spPr>
          <a:xfrm>
            <a:off x="801688" y="1503653"/>
            <a:ext cx="8522616" cy="4351338"/>
          </a:xfrm>
        </p:spPr>
        <p:txBody>
          <a:bodyPr>
            <a:normAutofit/>
          </a:bodyPr>
          <a:lstStyle/>
          <a:p>
            <a:r>
              <a:rPr lang="lv-LV" sz="2400" b="0" i="0" dirty="0">
                <a:solidFill>
                  <a:srgbClr val="000000"/>
                </a:solidFill>
                <a:effectLst/>
                <a:cs typeface="Times New Roman" panose="02020603050405020304" pitchFamily="18" charset="0"/>
              </a:rPr>
              <a:t>Personas ar invaliditāti ir personas, kurām ir ilgstoši vai nepārejoši fiziskās, garīgās, intelektuālās vai sensorās veselības traucējumi. </a:t>
            </a:r>
          </a:p>
          <a:p>
            <a:endParaRPr lang="lv-LV" sz="2400" b="0" i="0" dirty="0">
              <a:solidFill>
                <a:srgbClr val="000000"/>
              </a:solidFill>
              <a:effectLst/>
              <a:cs typeface="Times New Roman" panose="02020603050405020304" pitchFamily="18" charset="0"/>
            </a:endParaRPr>
          </a:p>
          <a:p>
            <a:r>
              <a:rPr lang="lv-LV" sz="2400" b="0" i="0" dirty="0">
                <a:solidFill>
                  <a:srgbClr val="000000"/>
                </a:solidFill>
                <a:effectLst/>
                <a:cs typeface="Times New Roman" panose="02020603050405020304" pitchFamily="18" charset="0"/>
              </a:rPr>
              <a:t>Diskriminācijas aizliegums var būt pārkāpts, ja personai tiek liegtas noteiktas tiesības un pret to izturas citādi (labāk vai sliktāk) nekā pret pārējiem cilvēkiem tikai šīs personas invaliditātes dēļ. </a:t>
            </a:r>
          </a:p>
          <a:p>
            <a:endParaRPr lang="lv-LV" sz="2400" b="0" i="0" dirty="0">
              <a:solidFill>
                <a:srgbClr val="000000"/>
              </a:solidFill>
              <a:effectLst/>
              <a:cs typeface="Times New Roman" panose="02020603050405020304" pitchFamily="18" charset="0"/>
            </a:endParaRPr>
          </a:p>
          <a:p>
            <a:pPr marL="0" indent="0">
              <a:buNone/>
            </a:pPr>
            <a:r>
              <a:rPr lang="lv-LV" sz="2400" dirty="0">
                <a:solidFill>
                  <a:srgbClr val="000000"/>
                </a:solidFill>
                <a:cs typeface="Times New Roman" panose="02020603050405020304" pitchFamily="18" charset="0"/>
              </a:rPr>
              <a:t>Uzdevums: Meitene vēlas mācīties valsts augstskolā, bet kopmītnes nav piekļūstamas. Vai viņa drīkst prasīt, lai vide tiek pielāgota? </a:t>
            </a:r>
            <a:endParaRPr lang="lv-LV" sz="2400" dirty="0">
              <a:cs typeface="Times New Roman" panose="02020603050405020304" pitchFamily="18" charset="0"/>
            </a:endParaRPr>
          </a:p>
        </p:txBody>
      </p:sp>
      <p:pic>
        <p:nvPicPr>
          <p:cNvPr id="9" name="Picture 8" descr="Woman on a wheelchair">
            <a:extLst>
              <a:ext uri="{FF2B5EF4-FFF2-40B4-BE49-F238E27FC236}">
                <a16:creationId xmlns:a16="http://schemas.microsoft.com/office/drawing/2014/main" id="{29EF7783-C0B8-C29A-8166-91DDFF4A1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257" y="3731172"/>
            <a:ext cx="3003163" cy="2243286"/>
          </a:xfrm>
          <a:prstGeom prst="rect">
            <a:avLst/>
          </a:prstGeom>
        </p:spPr>
      </p:pic>
    </p:spTree>
    <p:extLst>
      <p:ext uri="{BB962C8B-B14F-4D97-AF65-F5344CB8AC3E}">
        <p14:creationId xmlns:p14="http://schemas.microsoft.com/office/powerpoint/2010/main" val="246574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E9DB-2350-E323-DEDB-C57D53BF4416}"/>
              </a:ext>
            </a:extLst>
          </p:cNvPr>
          <p:cNvSpPr>
            <a:spLocks noGrp="1"/>
          </p:cNvSpPr>
          <p:nvPr>
            <p:ph type="title"/>
          </p:nvPr>
        </p:nvSpPr>
        <p:spPr/>
        <p:txBody>
          <a:bodyPr/>
          <a:lstStyle/>
          <a:p>
            <a:pPr algn="ctr"/>
            <a:r>
              <a:rPr lang="lv-LV" b="1" dirty="0">
                <a:latin typeface="+mn-lt"/>
                <a:cs typeface="Times New Roman" panose="02020603050405020304" pitchFamily="18" charset="0"/>
              </a:rPr>
              <a:t>Vecums </a:t>
            </a:r>
          </a:p>
        </p:txBody>
      </p:sp>
      <p:sp>
        <p:nvSpPr>
          <p:cNvPr id="3" name="Content Placeholder 2">
            <a:extLst>
              <a:ext uri="{FF2B5EF4-FFF2-40B4-BE49-F238E27FC236}">
                <a16:creationId xmlns:a16="http://schemas.microsoft.com/office/drawing/2014/main" id="{33D6E6CC-432E-E912-338B-308F35A80215}"/>
              </a:ext>
            </a:extLst>
          </p:cNvPr>
          <p:cNvSpPr>
            <a:spLocks noGrp="1"/>
          </p:cNvSpPr>
          <p:nvPr>
            <p:ph idx="1"/>
          </p:nvPr>
        </p:nvSpPr>
        <p:spPr/>
        <p:txBody>
          <a:bodyPr/>
          <a:lstStyle/>
          <a:p>
            <a:r>
              <a:rPr lang="lv-LV" dirty="0">
                <a:cs typeface="Times New Roman" panose="02020603050405020304" pitchFamily="18" charset="0"/>
              </a:rPr>
              <a:t>Kas ir eidžisms?</a:t>
            </a:r>
          </a:p>
          <a:p>
            <a:r>
              <a:rPr lang="lv-LV" dirty="0">
                <a:cs typeface="Times New Roman" panose="02020603050405020304" pitchFamily="18" charset="0"/>
              </a:rPr>
              <a:t>Vai diskriminē tikai vecus cilvēkus? </a:t>
            </a:r>
          </a:p>
          <a:p>
            <a:r>
              <a:rPr lang="lv-LV" dirty="0">
                <a:cs typeface="Times New Roman" panose="02020603050405020304" pitchFamily="18" charset="0"/>
              </a:rPr>
              <a:t>Kā labāk iepazīt jauniešus un kā vecus cilvēkus? </a:t>
            </a:r>
          </a:p>
          <a:p>
            <a:endParaRPr lang="lv-LV" dirty="0">
              <a:cs typeface="Times New Roman" panose="02020603050405020304" pitchFamily="18" charset="0"/>
            </a:endParaRPr>
          </a:p>
          <a:p>
            <a:pPr marL="0" indent="0">
              <a:buNone/>
            </a:pPr>
            <a:r>
              <a:rPr lang="lv-LV" dirty="0">
                <a:cs typeface="Times New Roman" panose="02020603050405020304" pitchFamily="18" charset="0"/>
              </a:rPr>
              <a:t>Uzdevums: Ko tu saproti ar jēdzienu «cieņpilnas vecumdienas»? Kā tu sevi iedomājies 80 gadu vecumā? </a:t>
            </a:r>
          </a:p>
          <a:p>
            <a:endParaRPr lang="lv-LV" dirty="0">
              <a:cs typeface="Times New Roman" panose="02020603050405020304" pitchFamily="18" charset="0"/>
            </a:endParaRPr>
          </a:p>
        </p:txBody>
      </p:sp>
    </p:spTree>
    <p:extLst>
      <p:ext uri="{BB962C8B-B14F-4D97-AF65-F5344CB8AC3E}">
        <p14:creationId xmlns:p14="http://schemas.microsoft.com/office/powerpoint/2010/main" val="75748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BA9B-3842-F8FF-BED6-1288FD545DC0}"/>
              </a:ext>
            </a:extLst>
          </p:cNvPr>
          <p:cNvSpPr>
            <a:spLocks noGrp="1"/>
          </p:cNvSpPr>
          <p:nvPr>
            <p:ph type="title"/>
          </p:nvPr>
        </p:nvSpPr>
        <p:spPr/>
        <p:txBody>
          <a:bodyPr/>
          <a:lstStyle/>
          <a:p>
            <a:pPr algn="ctr"/>
            <a:r>
              <a:rPr lang="lv-LV" b="1" dirty="0">
                <a:latin typeface="+mn-lt"/>
                <a:cs typeface="Times New Roman" panose="02020603050405020304" pitchFamily="18" charset="0"/>
              </a:rPr>
              <a:t>Kā var izvairīties no diskriminācijas? </a:t>
            </a:r>
          </a:p>
        </p:txBody>
      </p:sp>
      <p:sp>
        <p:nvSpPr>
          <p:cNvPr id="3" name="Content Placeholder 2">
            <a:extLst>
              <a:ext uri="{FF2B5EF4-FFF2-40B4-BE49-F238E27FC236}">
                <a16:creationId xmlns:a16="http://schemas.microsoft.com/office/drawing/2014/main" id="{3FE08D87-5D5F-0F08-4F7F-1CB5EE5EBD1C}"/>
              </a:ext>
            </a:extLst>
          </p:cNvPr>
          <p:cNvSpPr>
            <a:spLocks noGrp="1"/>
          </p:cNvSpPr>
          <p:nvPr>
            <p:ph idx="1"/>
          </p:nvPr>
        </p:nvSpPr>
        <p:spPr/>
        <p:txBody>
          <a:bodyPr/>
          <a:lstStyle/>
          <a:p>
            <a:pPr marL="0" indent="0" algn="ctr">
              <a:buNone/>
            </a:pPr>
            <a:r>
              <a:rPr lang="lv-LV" dirty="0">
                <a:cs typeface="Times New Roman" panose="02020603050405020304" pitchFamily="18" charset="0"/>
              </a:rPr>
              <a:t>Darbs grupās</a:t>
            </a:r>
          </a:p>
          <a:p>
            <a:pPr marL="0" indent="0" algn="ctr">
              <a:buNone/>
            </a:pPr>
            <a:endParaRPr lang="lv-LV" dirty="0">
              <a:cs typeface="Times New Roman" panose="02020603050405020304" pitchFamily="18" charset="0"/>
            </a:endParaRPr>
          </a:p>
          <a:p>
            <a:pPr marL="0" indent="0" algn="ctr">
              <a:buNone/>
            </a:pPr>
            <a:r>
              <a:rPr lang="lv-LV" dirty="0">
                <a:cs typeface="Times New Roman" panose="02020603050405020304" pitchFamily="18" charset="0"/>
              </a:rPr>
              <a:t>Skolēni sadalās 2 vai 3 grupās (atkarībā no klases lieluma) un uzraksta savas idejas, kā varētu izvairīties no diskriminācijas. </a:t>
            </a:r>
            <a:r>
              <a:rPr lang="lv-LV">
                <a:cs typeface="Times New Roman" panose="02020603050405020304" pitchFamily="18" charset="0"/>
              </a:rPr>
              <a:t>Katra grupa īsi prezentē savu redzējumu. </a:t>
            </a:r>
            <a:endParaRPr lang="lv-LV" dirty="0">
              <a:cs typeface="Times New Roman" panose="02020603050405020304" pitchFamily="18" charset="0"/>
            </a:endParaRPr>
          </a:p>
        </p:txBody>
      </p:sp>
    </p:spTree>
    <p:extLst>
      <p:ext uri="{BB962C8B-B14F-4D97-AF65-F5344CB8AC3E}">
        <p14:creationId xmlns:p14="http://schemas.microsoft.com/office/powerpoint/2010/main" val="222004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B6ADCBFB-26A3-F537-4AE2-0A8E98A42F7F}"/>
              </a:ext>
            </a:extLst>
          </p:cNvPr>
          <p:cNvSpPr>
            <a:spLocks noGrp="1"/>
          </p:cNvSpPr>
          <p:nvPr>
            <p:ph type="title"/>
          </p:nvPr>
        </p:nvSpPr>
        <p:spPr/>
        <p:txBody>
          <a:bodyPr>
            <a:normAutofit/>
          </a:bodyPr>
          <a:lstStyle/>
          <a:p>
            <a:pPr algn="ctr"/>
            <a:r>
              <a:rPr lang="lv-LV" sz="3600" b="1" dirty="0">
                <a:latin typeface="+mn-lt"/>
                <a:cs typeface="Arial" panose="020B0604020202020204" pitchFamily="34" charset="0"/>
              </a:rPr>
              <a:t>Kas ir cilvēktiesības? Kāpēc jārunā par cieņu? (1) </a:t>
            </a:r>
          </a:p>
        </p:txBody>
      </p:sp>
      <p:sp>
        <p:nvSpPr>
          <p:cNvPr id="4" name="Content Placeholder 3">
            <a:extLst>
              <a:ext uri="{FF2B5EF4-FFF2-40B4-BE49-F238E27FC236}">
                <a16:creationId xmlns:a16="http://schemas.microsoft.com/office/drawing/2014/main" id="{37157C3F-8D09-AB97-9BBA-241954789EDC}"/>
              </a:ext>
            </a:extLst>
          </p:cNvPr>
          <p:cNvSpPr>
            <a:spLocks noGrp="1"/>
          </p:cNvSpPr>
          <p:nvPr>
            <p:ph idx="1"/>
          </p:nvPr>
        </p:nvSpPr>
        <p:spPr>
          <a:xfrm>
            <a:off x="838200" y="1825625"/>
            <a:ext cx="7675605" cy="4351338"/>
          </a:xfrm>
        </p:spPr>
        <p:txBody>
          <a:bodyPr/>
          <a:lstStyle/>
          <a:p>
            <a:r>
              <a:rPr lang="lv-LV" dirty="0"/>
              <a:t>Cilvēktiesības ir pamatstandarti, kas ļauj mums dzīvot drošu un cieņpilnu dzīvi.</a:t>
            </a:r>
          </a:p>
          <a:p>
            <a:r>
              <a:rPr lang="lv-LV" dirty="0"/>
              <a:t>Cilvēktiesības pamatā ir par to, kā mēs viens pret otru izturamies. Kā valsts iestādes pārstāvis izturas pret cilvēku. Īpaši svarīgas cilvēktiesības ir tiem, kas sabiedrībā ir </a:t>
            </a:r>
            <a:r>
              <a:rPr lang="lv-LV" dirty="0" err="1"/>
              <a:t>mazaizsargāti</a:t>
            </a:r>
            <a:r>
              <a:rPr lang="lv-LV" dirty="0"/>
              <a:t> – cilvēki aprūpes iestādēs, bērni, cilvēki ar invaliditāti, mazākumtautību pārstāvji. </a:t>
            </a:r>
          </a:p>
        </p:txBody>
      </p:sp>
      <p:pic>
        <p:nvPicPr>
          <p:cNvPr id="9" name="Picture 8">
            <a:extLst>
              <a:ext uri="{FF2B5EF4-FFF2-40B4-BE49-F238E27FC236}">
                <a16:creationId xmlns:a16="http://schemas.microsoft.com/office/drawing/2014/main" id="{FCFE1F94-342F-858B-AF22-BB058F96A849}"/>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trans="54000"/>
                    </a14:imgEffect>
                  </a14:imgLayer>
                </a14:imgProps>
              </a:ext>
              <a:ext uri="{28A0092B-C50C-407E-A947-70E740481C1C}">
                <a14:useLocalDpi xmlns:a14="http://schemas.microsoft.com/office/drawing/2010/main" val="0"/>
              </a:ext>
            </a:extLst>
          </a:blip>
          <a:stretch>
            <a:fillRect/>
          </a:stretch>
        </p:blipFill>
        <p:spPr>
          <a:xfrm>
            <a:off x="7355841" y="3515361"/>
            <a:ext cx="4836160" cy="3200400"/>
          </a:xfrm>
          <a:prstGeom prst="rect">
            <a:avLst/>
          </a:prstGeom>
          <a:effectLst>
            <a:softEdge rad="685800"/>
          </a:effectLst>
        </p:spPr>
      </p:pic>
    </p:spTree>
    <p:extLst>
      <p:ext uri="{BB962C8B-B14F-4D97-AF65-F5344CB8AC3E}">
        <p14:creationId xmlns:p14="http://schemas.microsoft.com/office/powerpoint/2010/main" val="2227502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4DDA-EDAB-3CCA-58EA-2E3C25E4DCA1}"/>
              </a:ext>
            </a:extLst>
          </p:cNvPr>
          <p:cNvSpPr>
            <a:spLocks noGrp="1"/>
          </p:cNvSpPr>
          <p:nvPr>
            <p:ph type="title"/>
          </p:nvPr>
        </p:nvSpPr>
        <p:spPr>
          <a:xfrm>
            <a:off x="838200" y="365125"/>
            <a:ext cx="9083886" cy="1325563"/>
          </a:xfrm>
        </p:spPr>
        <p:txBody>
          <a:bodyPr>
            <a:normAutofit/>
          </a:bodyPr>
          <a:lstStyle/>
          <a:p>
            <a:r>
              <a:rPr lang="lv-LV" sz="4000" b="1" dirty="0">
                <a:latin typeface="+mn-lt"/>
                <a:cs typeface="Times New Roman" panose="02020603050405020304" pitchFamily="18" charset="0"/>
              </a:rPr>
              <a:t>Kā varam iepazīt citas nācijas? Citus cilvēkus? </a:t>
            </a:r>
          </a:p>
        </p:txBody>
      </p:sp>
      <p:sp>
        <p:nvSpPr>
          <p:cNvPr id="3" name="Content Placeholder 2">
            <a:extLst>
              <a:ext uri="{FF2B5EF4-FFF2-40B4-BE49-F238E27FC236}">
                <a16:creationId xmlns:a16="http://schemas.microsoft.com/office/drawing/2014/main" id="{389DF00C-A873-8B14-C381-D9E8AD161234}"/>
              </a:ext>
            </a:extLst>
          </p:cNvPr>
          <p:cNvSpPr>
            <a:spLocks noGrp="1"/>
          </p:cNvSpPr>
          <p:nvPr>
            <p:ph idx="1"/>
          </p:nvPr>
        </p:nvSpPr>
        <p:spPr>
          <a:xfrm>
            <a:off x="626725" y="1303157"/>
            <a:ext cx="11565276" cy="5975710"/>
          </a:xfrm>
        </p:spPr>
        <p:txBody>
          <a:bodyPr/>
          <a:lstStyle/>
          <a:p>
            <a:endParaRPr lang="lv-LV" dirty="0"/>
          </a:p>
          <a:p>
            <a:r>
              <a:rPr lang="lv-LV" dirty="0">
                <a:cs typeface="Times New Roman" panose="02020603050405020304" pitchFamily="18" charset="0"/>
              </a:rPr>
              <a:t>Ar kultūras palīdzību;</a:t>
            </a:r>
          </a:p>
          <a:p>
            <a:r>
              <a:rPr lang="lv-LV" dirty="0">
                <a:cs typeface="Times New Roman" panose="02020603050405020304" pitchFamily="18" charset="0"/>
              </a:rPr>
              <a:t>Ceļojot;</a:t>
            </a:r>
          </a:p>
          <a:p>
            <a:r>
              <a:rPr lang="lv-LV" dirty="0">
                <a:cs typeface="Times New Roman" panose="02020603050405020304" pitchFamily="18" charset="0"/>
              </a:rPr>
              <a:t>Caur kulināriju;</a:t>
            </a:r>
          </a:p>
          <a:p>
            <a:r>
              <a:rPr lang="lv-LV" dirty="0">
                <a:cs typeface="Times New Roman" panose="02020603050405020304" pitchFamily="18" charset="0"/>
              </a:rPr>
              <a:t>Ikdienas kontaktos;</a:t>
            </a:r>
          </a:p>
          <a:p>
            <a:r>
              <a:rPr lang="lv-LV" dirty="0">
                <a:cs typeface="Times New Roman" panose="02020603050405020304" pitchFamily="18" charset="0"/>
              </a:rPr>
              <a:t>Sarunājoties.</a:t>
            </a:r>
          </a:p>
        </p:txBody>
      </p:sp>
      <p:pic>
        <p:nvPicPr>
          <p:cNvPr id="2050" name="Picture 2">
            <a:extLst>
              <a:ext uri="{FF2B5EF4-FFF2-40B4-BE49-F238E27FC236}">
                <a16:creationId xmlns:a16="http://schemas.microsoft.com/office/drawing/2014/main" id="{A0CD3AD8-3261-5885-BF6E-079E6A9F8A8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286" y="1757182"/>
            <a:ext cx="226274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269224-F43A-10CF-E7A0-D4150B954BC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2557463"/>
            <a:ext cx="2262743" cy="1743075"/>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B0B02E1-A4C2-4582-8CF0-4FFD9F42F0D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9720" y="3811768"/>
            <a:ext cx="2262743"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845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69072E-354D-0C54-CDDB-47D23B69692C}"/>
              </a:ext>
            </a:extLst>
          </p:cNvPr>
          <p:cNvSpPr>
            <a:spLocks noGrp="1"/>
          </p:cNvSpPr>
          <p:nvPr>
            <p:ph type="title" idx="4294967295"/>
          </p:nvPr>
        </p:nvSpPr>
        <p:spPr>
          <a:xfrm>
            <a:off x="838200" y="1825625"/>
            <a:ext cx="10515600"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3600" b="1" i="0" u="none" strike="noStrike" kern="1200" cap="none" spc="0" normalizeH="0" baseline="0" noProof="0" dirty="0">
                <a:ln>
                  <a:noFill/>
                </a:ln>
                <a:solidFill>
                  <a:srgbClr val="7030A0"/>
                </a:solidFill>
                <a:effectLst/>
                <a:uLnTx/>
                <a:uFillTx/>
                <a:latin typeface="+mn-lt"/>
                <a:ea typeface="+mn-ea"/>
                <a:cs typeface="Times New Roman" panose="02020603050405020304" pitchFamily="18" charset="0"/>
              </a:rPr>
              <a:t>Aizejot mājās, apdomājiet, vai pēdējā laikā esat pamanījuši kādu situāciju, kurā notikusi diskriminācija!</a:t>
            </a:r>
          </a:p>
        </p:txBody>
      </p:sp>
    </p:spTree>
    <p:extLst>
      <p:ext uri="{BB962C8B-B14F-4D97-AF65-F5344CB8AC3E}">
        <p14:creationId xmlns:p14="http://schemas.microsoft.com/office/powerpoint/2010/main" val="348740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DCBFB-26A3-F537-4AE2-0A8E98A42F7F}"/>
              </a:ext>
            </a:extLst>
          </p:cNvPr>
          <p:cNvSpPr>
            <a:spLocks noGrp="1"/>
          </p:cNvSpPr>
          <p:nvPr>
            <p:ph type="title"/>
          </p:nvPr>
        </p:nvSpPr>
        <p:spPr/>
        <p:txBody>
          <a:bodyPr>
            <a:normAutofit/>
          </a:bodyPr>
          <a:lstStyle/>
          <a:p>
            <a:pPr algn="ctr"/>
            <a:r>
              <a:rPr lang="lv-LV" sz="3600" b="1" dirty="0">
                <a:latin typeface="+mn-lt"/>
                <a:cs typeface="Arial" panose="020B0604020202020204" pitchFamily="34" charset="0"/>
              </a:rPr>
              <a:t>Kas ir cilvēktiesības? Kāpēc jārunā par cieņu? (2) </a:t>
            </a:r>
          </a:p>
        </p:txBody>
      </p:sp>
      <p:sp>
        <p:nvSpPr>
          <p:cNvPr id="3" name="Content Placeholder 2">
            <a:extLst>
              <a:ext uri="{FF2B5EF4-FFF2-40B4-BE49-F238E27FC236}">
                <a16:creationId xmlns:a16="http://schemas.microsoft.com/office/drawing/2014/main" id="{4C2997B3-BE9D-673C-8832-BFF8C9243914}"/>
              </a:ext>
            </a:extLst>
          </p:cNvPr>
          <p:cNvSpPr>
            <a:spLocks noGrp="1"/>
          </p:cNvSpPr>
          <p:nvPr>
            <p:ph idx="1"/>
          </p:nvPr>
        </p:nvSpPr>
        <p:spPr>
          <a:xfrm>
            <a:off x="564079" y="1825626"/>
            <a:ext cx="10515599" cy="961033"/>
          </a:xfrm>
        </p:spPr>
        <p:txBody>
          <a:bodyPr>
            <a:normAutofit/>
          </a:bodyPr>
          <a:lstStyle/>
          <a:p>
            <a:pPr marL="0" indent="0">
              <a:buNone/>
            </a:pPr>
            <a:r>
              <a:rPr lang="lv-LV" sz="2600" dirty="0">
                <a:cs typeface="Arial" panose="020B0604020202020204" pitchFamily="34" charset="0"/>
              </a:rPr>
              <a:t>Demokrātiskā valstī cilvēktiesībām jābūt iekļautām:</a:t>
            </a:r>
            <a:endParaRPr lang="lv-LV" sz="2600" b="0" i="0" dirty="0">
              <a:solidFill>
                <a:srgbClr val="000000"/>
              </a:solidFill>
              <a:effectLst/>
              <a:cs typeface="Arial" panose="020B0604020202020204" pitchFamily="34" charset="0"/>
            </a:endParaRPr>
          </a:p>
        </p:txBody>
      </p:sp>
      <p:grpSp>
        <p:nvGrpSpPr>
          <p:cNvPr id="20" name="Group 19" descr="likumos">
            <a:extLst>
              <a:ext uri="{FF2B5EF4-FFF2-40B4-BE49-F238E27FC236}">
                <a16:creationId xmlns:a16="http://schemas.microsoft.com/office/drawing/2014/main" id="{2EFE1D30-7E44-0BF5-86A1-FC72EE76B1EB}"/>
              </a:ext>
            </a:extLst>
          </p:cNvPr>
          <p:cNvGrpSpPr/>
          <p:nvPr/>
        </p:nvGrpSpPr>
        <p:grpSpPr>
          <a:xfrm>
            <a:off x="1364590" y="2921597"/>
            <a:ext cx="1368100" cy="1724969"/>
            <a:chOff x="1375100" y="3071668"/>
            <a:chExt cx="1368100" cy="1724969"/>
          </a:xfrm>
        </p:grpSpPr>
        <p:pic>
          <p:nvPicPr>
            <p:cNvPr id="11" name="Graphic 10" descr="Gavel with solid fill">
              <a:extLst>
                <a:ext uri="{FF2B5EF4-FFF2-40B4-BE49-F238E27FC236}">
                  <a16:creationId xmlns:a16="http://schemas.microsoft.com/office/drawing/2014/main" id="{3667F409-6A7C-C52F-EF2D-CCFA59960F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5100" y="3071668"/>
              <a:ext cx="1368100" cy="1308338"/>
            </a:xfrm>
            <a:prstGeom prst="rect">
              <a:avLst/>
            </a:prstGeom>
          </p:spPr>
        </p:pic>
        <p:sp>
          <p:nvSpPr>
            <p:cNvPr id="19" name="TextBox 18">
              <a:extLst>
                <a:ext uri="{FF2B5EF4-FFF2-40B4-BE49-F238E27FC236}">
                  <a16:creationId xmlns:a16="http://schemas.microsoft.com/office/drawing/2014/main" id="{4A056741-2FD7-7B10-94C6-EA2C5EB168F7}"/>
                </a:ext>
              </a:extLst>
            </p:cNvPr>
            <p:cNvSpPr txBox="1"/>
            <p:nvPr/>
          </p:nvSpPr>
          <p:spPr>
            <a:xfrm>
              <a:off x="1530391" y="4396527"/>
              <a:ext cx="1112084" cy="400110"/>
            </a:xfrm>
            <a:prstGeom prst="rect">
              <a:avLst/>
            </a:prstGeom>
            <a:noFill/>
          </p:spPr>
          <p:txBody>
            <a:bodyPr wrap="square" rtlCol="0">
              <a:spAutoFit/>
            </a:bodyPr>
            <a:lstStyle/>
            <a:p>
              <a:r>
                <a:rPr lang="lv-LV" sz="2000" dirty="0">
                  <a:cs typeface="Arial" panose="020B0604020202020204" pitchFamily="34" charset="0"/>
                </a:rPr>
                <a:t>likumos</a:t>
              </a:r>
            </a:p>
          </p:txBody>
        </p:sp>
      </p:grpSp>
      <p:grpSp>
        <p:nvGrpSpPr>
          <p:cNvPr id="21" name="Group 20" descr="iestāžu darbībā">
            <a:extLst>
              <a:ext uri="{FF2B5EF4-FFF2-40B4-BE49-F238E27FC236}">
                <a16:creationId xmlns:a16="http://schemas.microsoft.com/office/drawing/2014/main" id="{2F7C9F92-6253-EF19-6F6B-407BFBF2AC26}"/>
              </a:ext>
            </a:extLst>
          </p:cNvPr>
          <p:cNvGrpSpPr/>
          <p:nvPr/>
        </p:nvGrpSpPr>
        <p:grpSpPr>
          <a:xfrm>
            <a:off x="3882489" y="2914488"/>
            <a:ext cx="1939389" cy="1724381"/>
            <a:chOff x="3891394" y="3071668"/>
            <a:chExt cx="1939389" cy="1724381"/>
          </a:xfrm>
        </p:grpSpPr>
        <p:pic>
          <p:nvPicPr>
            <p:cNvPr id="13" name="Graphic 12" descr="Police female with solid fill">
              <a:extLst>
                <a:ext uri="{FF2B5EF4-FFF2-40B4-BE49-F238E27FC236}">
                  <a16:creationId xmlns:a16="http://schemas.microsoft.com/office/drawing/2014/main" id="{280483E0-FBA4-3A18-C636-F99CB5EC9A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0112" y="3071668"/>
              <a:ext cx="1064288" cy="1241729"/>
            </a:xfrm>
            <a:prstGeom prst="rect">
              <a:avLst/>
            </a:prstGeom>
          </p:spPr>
        </p:pic>
        <p:sp>
          <p:nvSpPr>
            <p:cNvPr id="15" name="TextBox 14">
              <a:extLst>
                <a:ext uri="{FF2B5EF4-FFF2-40B4-BE49-F238E27FC236}">
                  <a16:creationId xmlns:a16="http://schemas.microsoft.com/office/drawing/2014/main" id="{946B6DA0-ECD6-F511-09D2-F2C485D6282E}"/>
                </a:ext>
              </a:extLst>
            </p:cNvPr>
            <p:cNvSpPr txBox="1"/>
            <p:nvPr/>
          </p:nvSpPr>
          <p:spPr>
            <a:xfrm>
              <a:off x="3891394" y="4426717"/>
              <a:ext cx="1939389" cy="369332"/>
            </a:xfrm>
            <a:prstGeom prst="rect">
              <a:avLst/>
            </a:prstGeom>
            <a:noFill/>
          </p:spPr>
          <p:txBody>
            <a:bodyPr wrap="square" rtlCol="0">
              <a:spAutoFit/>
            </a:bodyPr>
            <a:lstStyle/>
            <a:p>
              <a:r>
                <a:rPr lang="lv-LV" dirty="0">
                  <a:cs typeface="Arial" panose="020B0604020202020204" pitchFamily="34" charset="0"/>
                </a:rPr>
                <a:t>Iestāžu darbībā</a:t>
              </a:r>
            </a:p>
          </p:txBody>
        </p:sp>
      </p:grpSp>
      <p:sp>
        <p:nvSpPr>
          <p:cNvPr id="18" name="TextBox 17">
            <a:extLst>
              <a:ext uri="{FF2B5EF4-FFF2-40B4-BE49-F238E27FC236}">
                <a16:creationId xmlns:a16="http://schemas.microsoft.com/office/drawing/2014/main" id="{2922387E-738E-4FAB-2645-E7EFAFEC4B75}"/>
              </a:ext>
            </a:extLst>
          </p:cNvPr>
          <p:cNvSpPr txBox="1"/>
          <p:nvPr/>
        </p:nvSpPr>
        <p:spPr>
          <a:xfrm>
            <a:off x="564079" y="5128037"/>
            <a:ext cx="8474818" cy="1169551"/>
          </a:xfrm>
          <a:prstGeom prst="rect">
            <a:avLst/>
          </a:prstGeom>
          <a:noFill/>
        </p:spPr>
        <p:txBody>
          <a:bodyPr wrap="square" rtlCol="0">
            <a:spAutoFit/>
          </a:bodyPr>
          <a:lstStyle/>
          <a:p>
            <a:r>
              <a:rPr lang="lv-LV" sz="2600" b="0" i="0" dirty="0">
                <a:solidFill>
                  <a:srgbClr val="000000"/>
                </a:solidFill>
                <a:effectLst/>
                <a:cs typeface="Arial" panose="020B0604020202020204" pitchFamily="34" charset="0"/>
              </a:rPr>
              <a:t>Latvijā cilvēktiesību pamati ir nostiprināti Latvijas konstitūcijā – </a:t>
            </a:r>
            <a:r>
              <a:rPr lang="lv-LV" sz="2600" b="1" i="0" strike="noStrike" dirty="0">
                <a:effectLst/>
                <a:cs typeface="Arial" panose="020B0604020202020204" pitchFamily="34" charset="0"/>
              </a:rPr>
              <a:t>Satversmē</a:t>
            </a:r>
            <a:r>
              <a:rPr lang="lv-LV" sz="2600" b="0" i="0" dirty="0">
                <a:effectLst/>
                <a:cs typeface="Arial" panose="020B0604020202020204" pitchFamily="34" charset="0"/>
              </a:rPr>
              <a:t>.</a:t>
            </a:r>
            <a:endParaRPr lang="lv-LV" sz="2600" dirty="0">
              <a:cs typeface="Arial" panose="020B0604020202020204" pitchFamily="34" charset="0"/>
            </a:endParaRPr>
          </a:p>
          <a:p>
            <a:endParaRPr lang="lv-LV" dirty="0">
              <a:cs typeface="Arial" panose="020B0604020202020204" pitchFamily="34" charset="0"/>
            </a:endParaRPr>
          </a:p>
        </p:txBody>
      </p:sp>
      <p:pic>
        <p:nvPicPr>
          <p:cNvPr id="23" name="Picture 22" descr="Latvijas Republikas Satversmes attēlojums">
            <a:extLst>
              <a:ext uri="{FF2B5EF4-FFF2-40B4-BE49-F238E27FC236}">
                <a16:creationId xmlns:a16="http://schemas.microsoft.com/office/drawing/2014/main" id="{C433DA67-B852-4AB6-E880-6FAF437FAA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3165" y="3615559"/>
            <a:ext cx="1946255" cy="3013555"/>
          </a:xfrm>
          <a:prstGeom prst="rect">
            <a:avLst/>
          </a:prstGeom>
        </p:spPr>
      </p:pic>
    </p:spTree>
    <p:extLst>
      <p:ext uri="{BB962C8B-B14F-4D97-AF65-F5344CB8AC3E}">
        <p14:creationId xmlns:p14="http://schemas.microsoft.com/office/powerpoint/2010/main" val="411301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D892-F9FB-D164-5802-B3721C7E4595}"/>
              </a:ext>
            </a:extLst>
          </p:cNvPr>
          <p:cNvSpPr>
            <a:spLocks noGrp="1"/>
          </p:cNvSpPr>
          <p:nvPr>
            <p:ph type="title"/>
          </p:nvPr>
        </p:nvSpPr>
        <p:spPr/>
        <p:txBody>
          <a:bodyPr/>
          <a:lstStyle/>
          <a:p>
            <a:r>
              <a:rPr lang="lv-LV" b="1" dirty="0">
                <a:latin typeface="+mn-lt"/>
                <a:cs typeface="Times New Roman" panose="02020603050405020304" pitchFamily="18" charset="0"/>
              </a:rPr>
              <a:t>Kā tu saproti jēdzienu «cieņa»? </a:t>
            </a:r>
          </a:p>
        </p:txBody>
      </p:sp>
      <p:pic>
        <p:nvPicPr>
          <p:cNvPr id="1030" name="Picture 6">
            <a:extLst>
              <a:ext uri="{FF2B5EF4-FFF2-40B4-BE49-F238E27FC236}">
                <a16:creationId xmlns:a16="http://schemas.microsoft.com/office/drawing/2014/main" id="{69486930-16CD-5903-9B5E-2DFC4397FFC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8789" y="3869896"/>
            <a:ext cx="2562225"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642D2CE-48D9-203F-AE7A-22727C4A253A}"/>
              </a:ex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85926" y="2357437"/>
            <a:ext cx="2143125" cy="214312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625AB91-1D87-7CE2-AB2B-00901C197334}"/>
              </a:ext>
              <a:ext uri="{C183D7F6-B498-43B3-948B-1728B52AA6E4}">
                <adec:decorative xmlns:adec="http://schemas.microsoft.com/office/drawing/2017/decorative" val="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588322" y="1690688"/>
            <a:ext cx="23241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49F3ADD-CA27-B75D-75A4-60BAA3228A5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1598" y="386989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2E19412-916E-3CCC-4962-984A3734D0F2}"/>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9668" y="141715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457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4A5CE-F77E-42A5-3392-BF15ABE39174}"/>
              </a:ext>
            </a:extLst>
          </p:cNvPr>
          <p:cNvSpPr>
            <a:spLocks noGrp="1"/>
          </p:cNvSpPr>
          <p:nvPr>
            <p:ph type="title"/>
          </p:nvPr>
        </p:nvSpPr>
        <p:spPr>
          <a:xfrm>
            <a:off x="839788" y="457200"/>
            <a:ext cx="3932237" cy="1600200"/>
          </a:xfrm>
        </p:spPr>
        <p:txBody>
          <a:bodyPr anchor="b">
            <a:normAutofit/>
          </a:bodyPr>
          <a:lstStyle/>
          <a:p>
            <a:r>
              <a:rPr lang="lv-LV" sz="3600" b="1" dirty="0">
                <a:latin typeface="+mn-lt"/>
                <a:cs typeface="Times New Roman" panose="02020603050405020304" pitchFamily="18" charset="0"/>
              </a:rPr>
              <a:t>Cieņa cilvēktiesību pamatā </a:t>
            </a:r>
          </a:p>
        </p:txBody>
      </p:sp>
      <p:pic>
        <p:nvPicPr>
          <p:cNvPr id="1028" name="Picture 4">
            <a:extLst>
              <a:ext uri="{FF2B5EF4-FFF2-40B4-BE49-F238E27FC236}">
                <a16:creationId xmlns:a16="http://schemas.microsoft.com/office/drawing/2014/main" id="{55CF1930-1A69-8CAC-4019-6F9971F97FAE}"/>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86" r="23578" b="2"/>
          <a:stretch/>
        </p:blipFill>
        <p:spPr bwMode="auto">
          <a:xfrm>
            <a:off x="5180012" y="992187"/>
            <a:ext cx="6172200" cy="4873625"/>
          </a:xfrm>
          <a:prstGeom prst="rect">
            <a:avLst/>
          </a:prstGeom>
          <a:noFill/>
          <a:effectLst>
            <a:softEdge rad="7747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C15E4-70B6-87CF-8A71-599A6DBD356F}"/>
              </a:ext>
            </a:extLst>
          </p:cNvPr>
          <p:cNvSpPr txBox="1"/>
          <p:nvPr/>
        </p:nvSpPr>
        <p:spPr>
          <a:xfrm>
            <a:off x="839788" y="2489886"/>
            <a:ext cx="3932237" cy="2985433"/>
          </a:xfrm>
          <a:prstGeom prst="rect">
            <a:avLst/>
          </a:prstGeom>
          <a:noFill/>
        </p:spPr>
        <p:txBody>
          <a:bodyPr wrap="square" rtlCol="0">
            <a:spAutoFit/>
          </a:bodyPr>
          <a:lstStyle/>
          <a:p>
            <a:pPr>
              <a:spcAft>
                <a:spcPts val="1200"/>
              </a:spcAft>
            </a:pPr>
            <a:r>
              <a:rPr lang="lv-LV" sz="2800" dirty="0"/>
              <a:t>Demokrātijā ikviens cilvēks ir vērtība.</a:t>
            </a:r>
          </a:p>
          <a:p>
            <a:pPr>
              <a:spcAft>
                <a:spcPts val="1200"/>
              </a:spcAft>
            </a:pPr>
            <a:r>
              <a:rPr lang="lv-LV" sz="2800" dirty="0"/>
              <a:t>Cieņa (to nevar atņemt, tā ir absolūta tiesība).</a:t>
            </a:r>
          </a:p>
          <a:p>
            <a:pPr>
              <a:spcAft>
                <a:spcPts val="1200"/>
              </a:spcAft>
            </a:pPr>
            <a:r>
              <a:rPr lang="lv-LV" sz="2800" dirty="0"/>
              <a:t>Cilvēks savu cieņu nezaudē nekad. </a:t>
            </a:r>
          </a:p>
        </p:txBody>
      </p:sp>
    </p:spTree>
    <p:extLst>
      <p:ext uri="{BB962C8B-B14F-4D97-AF65-F5344CB8AC3E}">
        <p14:creationId xmlns:p14="http://schemas.microsoft.com/office/powerpoint/2010/main" val="280632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821B-DCF4-2FEA-C9E5-AFAE7DC77753}"/>
              </a:ext>
            </a:extLst>
          </p:cNvPr>
          <p:cNvSpPr>
            <a:spLocks noGrp="1"/>
          </p:cNvSpPr>
          <p:nvPr>
            <p:ph type="title"/>
          </p:nvPr>
        </p:nvSpPr>
        <p:spPr/>
        <p:txBody>
          <a:bodyPr/>
          <a:lstStyle/>
          <a:p>
            <a:pPr algn="ctr"/>
            <a:r>
              <a:rPr lang="lv-LV" b="1" dirty="0">
                <a:latin typeface="+mn-lt"/>
                <a:cs typeface="Times New Roman" panose="02020603050405020304" pitchFamily="18" charset="0"/>
              </a:rPr>
              <a:t>Cilvēktiesības Latvijā</a:t>
            </a:r>
          </a:p>
        </p:txBody>
      </p:sp>
      <p:pic>
        <p:nvPicPr>
          <p:cNvPr id="1026" name="Picture 2" descr="An Introduction to Human Rights | Australian Human Rights Commission">
            <a:extLst>
              <a:ext uri="{FF2B5EF4-FFF2-40B4-BE49-F238E27FC236}">
                <a16:creationId xmlns:a16="http://schemas.microsoft.com/office/drawing/2014/main" id="{0C3672D0-68DC-14FB-AAC7-9BE798175A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9611" y="1975393"/>
            <a:ext cx="6380521" cy="4064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12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821B-DCF4-2FEA-C9E5-AFAE7DC77753}"/>
              </a:ext>
            </a:extLst>
          </p:cNvPr>
          <p:cNvSpPr>
            <a:spLocks noGrp="1"/>
          </p:cNvSpPr>
          <p:nvPr>
            <p:ph type="title"/>
          </p:nvPr>
        </p:nvSpPr>
        <p:spPr>
          <a:xfrm>
            <a:off x="838200" y="365125"/>
            <a:ext cx="10515600" cy="1325563"/>
          </a:xfrm>
        </p:spPr>
        <p:txBody>
          <a:bodyPr anchor="ctr">
            <a:normAutofit/>
          </a:bodyPr>
          <a:lstStyle/>
          <a:p>
            <a:r>
              <a:rPr lang="lv-LV" b="1" dirty="0">
                <a:latin typeface="+mn-lt"/>
                <a:cs typeface="Times New Roman" panose="02020603050405020304" pitchFamily="18" charset="0"/>
              </a:rPr>
              <a:t>Kas Latvijā rūpējas par cilvēktiesībām? </a:t>
            </a:r>
          </a:p>
        </p:txBody>
      </p:sp>
      <p:graphicFrame>
        <p:nvGraphicFramePr>
          <p:cNvPr id="10" name="Content Placeholder 2" descr="Tiesībsargs informē par cilvēktiesībām, labu pārvaldību;&#10;sekmē vienlīdzīgas attieksmes principa ievērošanu un diskriminācijas novēršanu;&#10;Bērnu tiesības; pilsoniskās un politiskās tiesības; sociālās, ekonomiskās un kultūras tiesības; prevencija (kā jūtas cilvēki slēgta tipa iestādēs). ">
            <a:extLst>
              <a:ext uri="{FF2B5EF4-FFF2-40B4-BE49-F238E27FC236}">
                <a16:creationId xmlns:a16="http://schemas.microsoft.com/office/drawing/2014/main" id="{8E1FDB31-9A3B-5F08-7830-425D5568DD14}"/>
              </a:ext>
            </a:extLst>
          </p:cNvPr>
          <p:cNvGraphicFramePr>
            <a:graphicFrameLocks noGrp="1"/>
          </p:cNvGraphicFramePr>
          <p:nvPr>
            <p:ph idx="1"/>
            <p:extLst>
              <p:ext uri="{D42A27DB-BD31-4B8C-83A1-F6EECF244321}">
                <p14:modId xmlns:p14="http://schemas.microsoft.com/office/powerpoint/2010/main" val="8365149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844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DE904-736B-AE3F-ACF9-280A1830CFE3}"/>
              </a:ext>
            </a:extLst>
          </p:cNvPr>
          <p:cNvSpPr>
            <a:spLocks noGrp="1"/>
          </p:cNvSpPr>
          <p:nvPr>
            <p:ph type="title"/>
          </p:nvPr>
        </p:nvSpPr>
        <p:spPr>
          <a:xfrm>
            <a:off x="838200" y="365125"/>
            <a:ext cx="10515600" cy="1325563"/>
          </a:xfrm>
        </p:spPr>
        <p:txBody>
          <a:bodyPr anchor="ctr">
            <a:normAutofit/>
          </a:bodyPr>
          <a:lstStyle/>
          <a:p>
            <a:pPr algn="ctr"/>
            <a:r>
              <a:rPr lang="lv-LV" b="1" dirty="0">
                <a:latin typeface="+mn-lt"/>
                <a:cs typeface="Times New Roman" panose="02020603050405020304" pitchFamily="18" charset="0"/>
              </a:rPr>
              <a:t>Cieņas jēdziens Satversmē un līgumos </a:t>
            </a:r>
          </a:p>
        </p:txBody>
      </p:sp>
      <p:sp>
        <p:nvSpPr>
          <p:cNvPr id="3" name="Content Placeholder 2">
            <a:extLst>
              <a:ext uri="{FF2B5EF4-FFF2-40B4-BE49-F238E27FC236}">
                <a16:creationId xmlns:a16="http://schemas.microsoft.com/office/drawing/2014/main" id="{411BCB12-2BC6-4828-9A9B-44FA03C13A83}"/>
              </a:ext>
            </a:extLst>
          </p:cNvPr>
          <p:cNvSpPr>
            <a:spLocks noGrp="1"/>
          </p:cNvSpPr>
          <p:nvPr>
            <p:ph sz="half" idx="1"/>
          </p:nvPr>
        </p:nvSpPr>
        <p:spPr>
          <a:xfrm>
            <a:off x="838200" y="1825625"/>
            <a:ext cx="5181600" cy="4351338"/>
          </a:xfrm>
        </p:spPr>
        <p:txBody>
          <a:bodyPr>
            <a:normAutofit fontScale="92500"/>
          </a:bodyPr>
          <a:lstStyle/>
          <a:p>
            <a:r>
              <a:rPr lang="lv-LV" sz="2400" dirty="0">
                <a:cs typeface="Arial" panose="020B0604020202020204" pitchFamily="34" charset="0"/>
              </a:rPr>
              <a:t>Satversmes 95. pants:</a:t>
            </a:r>
          </a:p>
          <a:p>
            <a:r>
              <a:rPr lang="lv-LV" sz="2400" b="0" i="0" dirty="0">
                <a:effectLst/>
                <a:cs typeface="Arial" panose="020B0604020202020204" pitchFamily="34" charset="0"/>
              </a:rPr>
              <a:t>Valsts aizsargā cilvēka godu un cieņu. Spīdzināšana, citāda cietsirdīga vai cieņu pazemojoša izturēšanās pret cilvēku ir aizliegta. Nevienu nedrīkst pakļaut nežēlīgam vai cilvēka cieņu pazemojošam sodam.</a:t>
            </a:r>
            <a:endParaRPr lang="lv-LV" sz="2400" dirty="0">
              <a:cs typeface="Arial" panose="020B0604020202020204" pitchFamily="34" charset="0"/>
            </a:endParaRPr>
          </a:p>
          <a:p>
            <a:r>
              <a:rPr lang="lv-LV" sz="2400" dirty="0">
                <a:cs typeface="Arial" panose="020B0604020202020204" pitchFamily="34" charset="0"/>
              </a:rPr>
              <a:t>Eiropas Savienības Pamattiesību Harta:</a:t>
            </a:r>
          </a:p>
          <a:p>
            <a:r>
              <a:rPr lang="lv-LV" sz="2400" dirty="0">
                <a:cs typeface="Arial" panose="020B0604020202020204" pitchFamily="34" charset="0"/>
              </a:rPr>
              <a:t>1. pants. Cilvēka cieņa ir neaizskarama. </a:t>
            </a:r>
          </a:p>
          <a:p>
            <a:r>
              <a:rPr lang="lv-LV" sz="2400" dirty="0">
                <a:cs typeface="Arial" panose="020B0604020202020204" pitchFamily="34" charset="0"/>
              </a:rPr>
              <a:t>ANO Bērnu tiesību konvencija;</a:t>
            </a:r>
          </a:p>
          <a:p>
            <a:r>
              <a:rPr lang="lv-LV" sz="2400" dirty="0">
                <a:cs typeface="Arial" panose="020B0604020202020204" pitchFamily="34" charset="0"/>
              </a:rPr>
              <a:t>Invaliditātes konvencija. </a:t>
            </a:r>
          </a:p>
          <a:p>
            <a:endParaRPr lang="lv-LV" sz="2400" dirty="0">
              <a:cs typeface="Arial" panose="020B0604020202020204" pitchFamily="34" charset="0"/>
            </a:endParaRPr>
          </a:p>
        </p:txBody>
      </p:sp>
      <p:pic>
        <p:nvPicPr>
          <p:cNvPr id="1026" name="Picture 2" descr="Why the EU's Charter of Fundamental Rights must not be transposed into UK  law | BrexitCentral">
            <a:extLst>
              <a:ext uri="{FF2B5EF4-FFF2-40B4-BE49-F238E27FC236}">
                <a16:creationId xmlns:a16="http://schemas.microsoft.com/office/drawing/2014/main" id="{AA1625D6-A68D-3CF7-FAEE-2B2B48CFB8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bwMode="auto">
          <a:xfrm>
            <a:off x="6172200" y="2058194"/>
            <a:ext cx="5181600"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829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1EE7-7614-E483-33E9-036A579058F0}"/>
              </a:ext>
            </a:extLst>
          </p:cNvPr>
          <p:cNvSpPr>
            <a:spLocks noGrp="1"/>
          </p:cNvSpPr>
          <p:nvPr>
            <p:ph type="title"/>
          </p:nvPr>
        </p:nvSpPr>
        <p:spPr/>
        <p:txBody>
          <a:bodyPr/>
          <a:lstStyle/>
          <a:p>
            <a:pPr algn="ctr"/>
            <a:r>
              <a:rPr lang="lv-LV" b="1" dirty="0">
                <a:latin typeface="+mn-lt"/>
                <a:cs typeface="Times New Roman" panose="02020603050405020304" pitchFamily="18" charset="0"/>
              </a:rPr>
              <a:t>ANO Bērnu tiesību konvencija</a:t>
            </a:r>
          </a:p>
        </p:txBody>
      </p:sp>
      <p:sp>
        <p:nvSpPr>
          <p:cNvPr id="3" name="Content Placeholder 2">
            <a:extLst>
              <a:ext uri="{FF2B5EF4-FFF2-40B4-BE49-F238E27FC236}">
                <a16:creationId xmlns:a16="http://schemas.microsoft.com/office/drawing/2014/main" id="{1823377C-20B9-7F8B-F432-E9A324BB8119}"/>
              </a:ext>
            </a:extLst>
          </p:cNvPr>
          <p:cNvSpPr>
            <a:spLocks noGrp="1"/>
          </p:cNvSpPr>
          <p:nvPr>
            <p:ph idx="1"/>
          </p:nvPr>
        </p:nvSpPr>
        <p:spPr/>
        <p:txBody>
          <a:bodyPr/>
          <a:lstStyle/>
          <a:p>
            <a:pPr marL="0" indent="0">
              <a:buNone/>
            </a:pPr>
            <a:r>
              <a:rPr lang="lv-LV" dirty="0">
                <a:cs typeface="Times New Roman" panose="02020603050405020304" pitchFamily="18" charset="0"/>
              </a:rPr>
              <a:t>29. pants ietver izglītošanas mērķus:</a:t>
            </a:r>
          </a:p>
          <a:p>
            <a:r>
              <a:rPr lang="lv-LV" dirty="0">
                <a:cs typeface="Times New Roman" panose="02020603050405020304" pitchFamily="18" charset="0"/>
              </a:rPr>
              <a:t>Attīstīt bērna personību;</a:t>
            </a:r>
          </a:p>
          <a:p>
            <a:r>
              <a:rPr lang="lv-LV" dirty="0">
                <a:cs typeface="Times New Roman" panose="02020603050405020304" pitchFamily="18" charset="0"/>
              </a:rPr>
              <a:t>Ieaudzināt </a:t>
            </a:r>
            <a:r>
              <a:rPr lang="lv-LV" b="1" dirty="0">
                <a:cs typeface="Times New Roman" panose="02020603050405020304" pitchFamily="18" charset="0"/>
              </a:rPr>
              <a:t>cieņu</a:t>
            </a:r>
            <a:r>
              <a:rPr lang="lv-LV" dirty="0">
                <a:cs typeface="Times New Roman" panose="02020603050405020304" pitchFamily="18" charset="0"/>
              </a:rPr>
              <a:t> pret cilvēktiesībām un pamatbrīvībām;</a:t>
            </a:r>
          </a:p>
          <a:p>
            <a:r>
              <a:rPr lang="lv-LV" dirty="0">
                <a:cs typeface="Times New Roman" panose="02020603050405020304" pitchFamily="18" charset="0"/>
              </a:rPr>
              <a:t>Ieaudzināt cieņu pret vecākiem, pret savu kultūras identitāti, valodu un vērtībām, valsts nacionālajām vērtībām, kā arī pret citām kultūrām;</a:t>
            </a:r>
          </a:p>
          <a:p>
            <a:r>
              <a:rPr lang="lv-LV" dirty="0">
                <a:cs typeface="Times New Roman" panose="02020603050405020304" pitchFamily="18" charset="0"/>
              </a:rPr>
              <a:t>Sagatavot dzīvei brīvā sabiedrībā saprašanās, iecietības garā, ievērojot dzimumu līdztiesību, visu tautu un etnisko grupu personu draudzību;</a:t>
            </a:r>
          </a:p>
          <a:p>
            <a:r>
              <a:rPr lang="lv-LV" dirty="0">
                <a:cs typeface="Times New Roman" panose="02020603050405020304" pitchFamily="18" charset="0"/>
              </a:rPr>
              <a:t>Ieaudzināt cieņu pret dabu. </a:t>
            </a:r>
          </a:p>
          <a:p>
            <a:endParaRPr lang="lv-LV" dirty="0"/>
          </a:p>
          <a:p>
            <a:endParaRPr lang="lv-LV" dirty="0"/>
          </a:p>
        </p:txBody>
      </p:sp>
    </p:spTree>
    <p:extLst>
      <p:ext uri="{BB962C8B-B14F-4D97-AF65-F5344CB8AC3E}">
        <p14:creationId xmlns:p14="http://schemas.microsoft.com/office/powerpoint/2010/main" val="7667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esibsargs_logo_lill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ācija2" id="{C1369F76-A091-48EE-AF8A-EAE7C88DA541}" vid="{753F0EC5-ED3B-4977-9A34-81EE4348C6BE}"/>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Tiesibsargs_logo_lilla</Template>
  <TotalTime>8707</TotalTime>
  <Words>877</Words>
  <Application>Microsoft Office PowerPoint</Application>
  <PresentationFormat>Widescreen</PresentationFormat>
  <Paragraphs>106</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Tiesibsargs_logo_lilla</vt:lpstr>
      <vt:lpstr>Cieņa pret citiem Vidusskolu 10. klasēm  </vt:lpstr>
      <vt:lpstr>Kas ir cilvēktiesības? Kāpēc jārunā par cieņu? (1) </vt:lpstr>
      <vt:lpstr>Kas ir cilvēktiesības? Kāpēc jārunā par cieņu? (2) </vt:lpstr>
      <vt:lpstr>Kā tu saproti jēdzienu «cieņa»? </vt:lpstr>
      <vt:lpstr>Cieņa cilvēktiesību pamatā </vt:lpstr>
      <vt:lpstr>Cilvēktiesības Latvijā</vt:lpstr>
      <vt:lpstr>Kas Latvijā rūpējas par cilvēktiesībām? </vt:lpstr>
      <vt:lpstr>Cieņas jēdziens Satversmē un līgumos </vt:lpstr>
      <vt:lpstr>ANO Bērnu tiesību konvencija</vt:lpstr>
      <vt:lpstr>Cieņas jēdzienam jābūt ietvertam visās tiesībās</vt:lpstr>
      <vt:lpstr>Diskriminācija</vt:lpstr>
      <vt:lpstr>Diskriminācijas pamati jeb iemesli: </vt:lpstr>
      <vt:lpstr>Rase</vt:lpstr>
      <vt:lpstr>Etniskā piederība </vt:lpstr>
      <vt:lpstr>Dzimums </vt:lpstr>
      <vt:lpstr>Seksuālā orientācija</vt:lpstr>
      <vt:lpstr>Invaliditāte </vt:lpstr>
      <vt:lpstr>Vecums </vt:lpstr>
      <vt:lpstr>Kā var izvairīties no diskriminācijas? </vt:lpstr>
      <vt:lpstr>Kā varam iepazīt citas nācijas? Citus cilvēkus? </vt:lpstr>
      <vt:lpstr>Aizejot mājās, apdomājiet, vai pēdējā laikā esat pamanījuši kādu situāciju, kurā notikusi diskriminācija!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Kristīne Pakarkle</dc:creator>
  <cp:lastModifiedBy>Evita Berke</cp:lastModifiedBy>
  <cp:revision>68</cp:revision>
  <cp:lastPrinted>2023-05-18T13:11:04Z</cp:lastPrinted>
  <dcterms:created xsi:type="dcterms:W3CDTF">2017-11-08T08:47:32Z</dcterms:created>
  <dcterms:modified xsi:type="dcterms:W3CDTF">2024-01-25T20:56:50Z</dcterms:modified>
</cp:coreProperties>
</file>