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72A66-A57B-49A3-8596-7982F3EDABEB}" v="670" dt="2024-01-25T20:09:16.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41" autoAdjust="0"/>
  </p:normalViewPr>
  <p:slideViewPr>
    <p:cSldViewPr snapToGrid="0" snapToObjects="1">
      <p:cViewPr varScale="1">
        <p:scale>
          <a:sx n="78" d="100"/>
          <a:sy n="78" d="100"/>
        </p:scale>
        <p:origin x="850" y="62"/>
      </p:cViewPr>
      <p:guideLst/>
    </p:cSldViewPr>
  </p:slideViewPr>
  <p:outlineViewPr>
    <p:cViewPr>
      <p:scale>
        <a:sx n="33" d="100"/>
        <a:sy n="33" d="100"/>
      </p:scale>
      <p:origin x="0" y="-8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ita Berke" userId="6c75f187-6437-4586-b347-fa8cf142026b" providerId="ADAL" clId="{BDC72A66-A57B-49A3-8596-7982F3EDABEB}"/>
    <pc:docChg chg="undo custSel modSld">
      <pc:chgData name="Evita Berke" userId="6c75f187-6437-4586-b347-fa8cf142026b" providerId="ADAL" clId="{BDC72A66-A57B-49A3-8596-7982F3EDABEB}" dt="2024-01-25T20:09:10.324" v="677" actId="948"/>
      <pc:docMkLst>
        <pc:docMk/>
      </pc:docMkLst>
      <pc:sldChg chg="addSp delSp modSp mod">
        <pc:chgData name="Evita Berke" userId="6c75f187-6437-4586-b347-fa8cf142026b" providerId="ADAL" clId="{BDC72A66-A57B-49A3-8596-7982F3EDABEB}" dt="2024-01-25T19:53:51.261" v="511" actId="1076"/>
        <pc:sldMkLst>
          <pc:docMk/>
          <pc:sldMk cId="269972076" sldId="256"/>
        </pc:sldMkLst>
        <pc:spChg chg="del mod">
          <ac:chgData name="Evita Berke" userId="6c75f187-6437-4586-b347-fa8cf142026b" providerId="ADAL" clId="{BDC72A66-A57B-49A3-8596-7982F3EDABEB}" dt="2024-01-25T19:53:00.199" v="500" actId="478"/>
          <ac:spMkLst>
            <pc:docMk/>
            <pc:sldMk cId="269972076" sldId="256"/>
            <ac:spMk id="2" creationId="{00000000-0000-0000-0000-000000000000}"/>
          </ac:spMkLst>
        </pc:spChg>
        <pc:spChg chg="mod">
          <ac:chgData name="Evita Berke" userId="6c75f187-6437-4586-b347-fa8cf142026b" providerId="ADAL" clId="{BDC72A66-A57B-49A3-8596-7982F3EDABEB}" dt="2024-01-25T19:53:46.923" v="510" actId="1076"/>
          <ac:spMkLst>
            <pc:docMk/>
            <pc:sldMk cId="269972076" sldId="256"/>
            <ac:spMk id="3" creationId="{00000000-0000-0000-0000-000000000000}"/>
          </ac:spMkLst>
        </pc:spChg>
        <pc:spChg chg="add mod">
          <ac:chgData name="Evita Berke" userId="6c75f187-6437-4586-b347-fa8cf142026b" providerId="ADAL" clId="{BDC72A66-A57B-49A3-8596-7982F3EDABEB}" dt="2024-01-25T19:53:51.261" v="511" actId="1076"/>
          <ac:spMkLst>
            <pc:docMk/>
            <pc:sldMk cId="269972076" sldId="256"/>
            <ac:spMk id="4" creationId="{211C107C-5983-151F-BD4F-BEB35AFA0049}"/>
          </ac:spMkLst>
        </pc:spChg>
      </pc:sldChg>
      <pc:sldChg chg="addSp delSp modSp mod">
        <pc:chgData name="Evita Berke" userId="6c75f187-6437-4586-b347-fa8cf142026b" providerId="ADAL" clId="{BDC72A66-A57B-49A3-8596-7982F3EDABEB}" dt="2024-01-25T19:50:34.608" v="471" actId="14100"/>
        <pc:sldMkLst>
          <pc:docMk/>
          <pc:sldMk cId="1079521526" sldId="257"/>
        </pc:sldMkLst>
        <pc:spChg chg="mod">
          <ac:chgData name="Evita Berke" userId="6c75f187-6437-4586-b347-fa8cf142026b" providerId="ADAL" clId="{BDC72A66-A57B-49A3-8596-7982F3EDABEB}" dt="2024-01-25T19:48:37.992" v="445"/>
          <ac:spMkLst>
            <pc:docMk/>
            <pc:sldMk cId="1079521526" sldId="257"/>
            <ac:spMk id="2" creationId="{00000000-0000-0000-0000-000000000000}"/>
          </ac:spMkLst>
        </pc:spChg>
        <pc:spChg chg="del mod">
          <ac:chgData name="Evita Berke" userId="6c75f187-6437-4586-b347-fa8cf142026b" providerId="ADAL" clId="{BDC72A66-A57B-49A3-8596-7982F3EDABEB}" dt="2024-01-25T19:49:46.784" v="457" actId="478"/>
          <ac:spMkLst>
            <pc:docMk/>
            <pc:sldMk cId="1079521526" sldId="257"/>
            <ac:spMk id="3" creationId="{00000000-0000-0000-0000-000000000000}"/>
          </ac:spMkLst>
        </pc:spChg>
        <pc:spChg chg="add mod">
          <ac:chgData name="Evita Berke" userId="6c75f187-6437-4586-b347-fa8cf142026b" providerId="ADAL" clId="{BDC72A66-A57B-49A3-8596-7982F3EDABEB}" dt="2024-01-25T19:50:34.608" v="471" actId="14100"/>
          <ac:spMkLst>
            <pc:docMk/>
            <pc:sldMk cId="1079521526" sldId="257"/>
            <ac:spMk id="4" creationId="{64B0ED47-FF0D-52B8-F388-DA72834E8AC4}"/>
          </ac:spMkLst>
        </pc:spChg>
      </pc:sldChg>
      <pc:sldChg chg="addSp delSp modSp mod">
        <pc:chgData name="Evita Berke" userId="6c75f187-6437-4586-b347-fa8cf142026b" providerId="ADAL" clId="{BDC72A66-A57B-49A3-8596-7982F3EDABEB}" dt="2024-01-25T20:07:16.237" v="668"/>
        <pc:sldMkLst>
          <pc:docMk/>
          <pc:sldMk cId="884820374" sldId="258"/>
        </pc:sldMkLst>
        <pc:spChg chg="mod">
          <ac:chgData name="Evita Berke" userId="6c75f187-6437-4586-b347-fa8cf142026b" providerId="ADAL" clId="{BDC72A66-A57B-49A3-8596-7982F3EDABEB}" dt="2024-01-25T16:41:32.065" v="64" actId="1076"/>
          <ac:spMkLst>
            <pc:docMk/>
            <pc:sldMk cId="884820374" sldId="258"/>
            <ac:spMk id="2" creationId="{00000000-0000-0000-0000-000000000000}"/>
          </ac:spMkLst>
        </pc:spChg>
        <pc:spChg chg="add del mod">
          <ac:chgData name="Evita Berke" userId="6c75f187-6437-4586-b347-fa8cf142026b" providerId="ADAL" clId="{BDC72A66-A57B-49A3-8596-7982F3EDABEB}" dt="2024-01-25T16:38:11.864" v="1"/>
          <ac:spMkLst>
            <pc:docMk/>
            <pc:sldMk cId="884820374" sldId="258"/>
            <ac:spMk id="3" creationId="{A80E1805-47DF-2481-0389-8FB19EA33BB4}"/>
          </ac:spMkLst>
        </pc:spChg>
        <pc:spChg chg="add mod">
          <ac:chgData name="Evita Berke" userId="6c75f187-6437-4586-b347-fa8cf142026b" providerId="ADAL" clId="{BDC72A66-A57B-49A3-8596-7982F3EDABEB}" dt="2024-01-25T20:07:16.237" v="668"/>
          <ac:spMkLst>
            <pc:docMk/>
            <pc:sldMk cId="884820374" sldId="258"/>
            <ac:spMk id="4" creationId="{2C7F7102-C076-5207-BA31-2A8F63C4920C}"/>
          </ac:spMkLst>
        </pc:spChg>
      </pc:sldChg>
      <pc:sldChg chg="addSp delSp modSp mod">
        <pc:chgData name="Evita Berke" userId="6c75f187-6437-4586-b347-fa8cf142026b" providerId="ADAL" clId="{BDC72A66-A57B-49A3-8596-7982F3EDABEB}" dt="2024-01-25T19:51:55.369" v="485" actId="2710"/>
        <pc:sldMkLst>
          <pc:docMk/>
          <pc:sldMk cId="521505810" sldId="259"/>
        </pc:sldMkLst>
        <pc:spChg chg="add mod">
          <ac:chgData name="Evita Berke" userId="6c75f187-6437-4586-b347-fa8cf142026b" providerId="ADAL" clId="{BDC72A66-A57B-49A3-8596-7982F3EDABEB}" dt="2024-01-25T16:42:03.538" v="95" actId="20577"/>
          <ac:spMkLst>
            <pc:docMk/>
            <pc:sldMk cId="521505810" sldId="259"/>
            <ac:spMk id="2" creationId="{AEDE682C-DC33-F34C-A856-EB5BB9C0BD11}"/>
          </ac:spMkLst>
        </pc:spChg>
        <pc:spChg chg="add mod">
          <ac:chgData name="Evita Berke" userId="6c75f187-6437-4586-b347-fa8cf142026b" providerId="ADAL" clId="{BDC72A66-A57B-49A3-8596-7982F3EDABEB}" dt="2024-01-25T19:51:55.369" v="485" actId="2710"/>
          <ac:spMkLst>
            <pc:docMk/>
            <pc:sldMk cId="521505810" sldId="259"/>
            <ac:spMk id="3" creationId="{4716A9D7-0C2B-E809-D232-4FFCF2AEDD17}"/>
          </ac:spMkLst>
        </pc:spChg>
        <pc:spChg chg="add del mod">
          <ac:chgData name="Evita Berke" userId="6c75f187-6437-4586-b347-fa8cf142026b" providerId="ADAL" clId="{BDC72A66-A57B-49A3-8596-7982F3EDABEB}" dt="2024-01-25T19:51:13.512" v="477" actId="478"/>
          <ac:spMkLst>
            <pc:docMk/>
            <pc:sldMk cId="521505810" sldId="259"/>
            <ac:spMk id="4" creationId="{913FDCE5-012A-A43B-6A44-E0A6EABF5A61}"/>
          </ac:spMkLst>
        </pc:spChg>
        <pc:spChg chg="del mod">
          <ac:chgData name="Evita Berke" userId="6c75f187-6437-4586-b347-fa8cf142026b" providerId="ADAL" clId="{BDC72A66-A57B-49A3-8596-7982F3EDABEB}" dt="2024-01-25T19:51:10.927" v="476" actId="478"/>
          <ac:spMkLst>
            <pc:docMk/>
            <pc:sldMk cId="521505810" sldId="259"/>
            <ac:spMk id="5" creationId="{00000000-0000-0000-0000-000000000000}"/>
          </ac:spMkLst>
        </pc:spChg>
      </pc:sldChg>
      <pc:sldChg chg="addSp delSp modSp mod">
        <pc:chgData name="Evita Berke" userId="6c75f187-6437-4586-b347-fa8cf142026b" providerId="ADAL" clId="{BDC72A66-A57B-49A3-8596-7982F3EDABEB}" dt="2024-01-25T19:52:34.442" v="498" actId="12"/>
        <pc:sldMkLst>
          <pc:docMk/>
          <pc:sldMk cId="457100820" sldId="260"/>
        </pc:sldMkLst>
        <pc:spChg chg="add mod">
          <ac:chgData name="Evita Berke" userId="6c75f187-6437-4586-b347-fa8cf142026b" providerId="ADAL" clId="{BDC72A66-A57B-49A3-8596-7982F3EDABEB}" dt="2024-01-25T16:43:01.327" v="117" actId="1076"/>
          <ac:spMkLst>
            <pc:docMk/>
            <pc:sldMk cId="457100820" sldId="260"/>
            <ac:spMk id="2" creationId="{A0D6F4D3-7E9C-4DB3-2975-474CA66A227D}"/>
          </ac:spMkLst>
        </pc:spChg>
        <pc:spChg chg="add mod">
          <ac:chgData name="Evita Berke" userId="6c75f187-6437-4586-b347-fa8cf142026b" providerId="ADAL" clId="{BDC72A66-A57B-49A3-8596-7982F3EDABEB}" dt="2024-01-25T19:52:34.442" v="498" actId="12"/>
          <ac:spMkLst>
            <pc:docMk/>
            <pc:sldMk cId="457100820" sldId="260"/>
            <ac:spMk id="3" creationId="{07F8A5E2-47D2-5E32-5726-DD09E718C43E}"/>
          </ac:spMkLst>
        </pc:spChg>
        <pc:spChg chg="del mod">
          <ac:chgData name="Evita Berke" userId="6c75f187-6437-4586-b347-fa8cf142026b" providerId="ADAL" clId="{BDC72A66-A57B-49A3-8596-7982F3EDABEB}" dt="2024-01-25T19:52:08.403" v="487" actId="478"/>
          <ac:spMkLst>
            <pc:docMk/>
            <pc:sldMk cId="457100820" sldId="260"/>
            <ac:spMk id="4" creationId="{00000000-0000-0000-0000-000000000000}"/>
          </ac:spMkLst>
        </pc:spChg>
      </pc:sldChg>
      <pc:sldChg chg="addSp modSp mod">
        <pc:chgData name="Evita Berke" userId="6c75f187-6437-4586-b347-fa8cf142026b" providerId="ADAL" clId="{BDC72A66-A57B-49A3-8596-7982F3EDABEB}" dt="2024-01-25T20:07:39.480" v="669"/>
        <pc:sldMkLst>
          <pc:docMk/>
          <pc:sldMk cId="83916444" sldId="261"/>
        </pc:sldMkLst>
        <pc:spChg chg="mod">
          <ac:chgData name="Evita Berke" userId="6c75f187-6437-4586-b347-fa8cf142026b" providerId="ADAL" clId="{BDC72A66-A57B-49A3-8596-7982F3EDABEB}" dt="2024-01-25T16:40:02.305" v="16" actId="20577"/>
          <ac:spMkLst>
            <pc:docMk/>
            <pc:sldMk cId="83916444" sldId="261"/>
            <ac:spMk id="2" creationId="{00000000-0000-0000-0000-000000000000}"/>
          </ac:spMkLst>
        </pc:spChg>
        <pc:spChg chg="add mod">
          <ac:chgData name="Evita Berke" userId="6c75f187-6437-4586-b347-fa8cf142026b" providerId="ADAL" clId="{BDC72A66-A57B-49A3-8596-7982F3EDABEB}" dt="2024-01-25T20:07:39.480" v="669"/>
          <ac:spMkLst>
            <pc:docMk/>
            <pc:sldMk cId="83916444" sldId="261"/>
            <ac:spMk id="3" creationId="{CDB9AB29-67F1-AA60-8AB6-59025633691E}"/>
          </ac:spMkLst>
        </pc:spChg>
      </pc:sldChg>
      <pc:sldChg chg="addSp modSp mod">
        <pc:chgData name="Evita Berke" userId="6c75f187-6437-4586-b347-fa8cf142026b" providerId="ADAL" clId="{BDC72A66-A57B-49A3-8596-7982F3EDABEB}" dt="2024-01-25T20:08:14.821" v="671"/>
        <pc:sldMkLst>
          <pc:docMk/>
          <pc:sldMk cId="774755286" sldId="262"/>
        </pc:sldMkLst>
        <pc:spChg chg="mod">
          <ac:chgData name="Evita Berke" userId="6c75f187-6437-4586-b347-fa8cf142026b" providerId="ADAL" clId="{BDC72A66-A57B-49A3-8596-7982F3EDABEB}" dt="2024-01-25T20:08:06.376" v="670" actId="20577"/>
          <ac:spMkLst>
            <pc:docMk/>
            <pc:sldMk cId="774755286" sldId="262"/>
            <ac:spMk id="2" creationId="{00000000-0000-0000-0000-000000000000}"/>
          </ac:spMkLst>
        </pc:spChg>
        <pc:spChg chg="add mod">
          <ac:chgData name="Evita Berke" userId="6c75f187-6437-4586-b347-fa8cf142026b" providerId="ADAL" clId="{BDC72A66-A57B-49A3-8596-7982F3EDABEB}" dt="2024-01-25T20:08:14.821" v="671"/>
          <ac:spMkLst>
            <pc:docMk/>
            <pc:sldMk cId="774755286" sldId="262"/>
            <ac:spMk id="3" creationId="{60A4EB04-83D4-4D92-28B1-1E0C81455B8B}"/>
          </ac:spMkLst>
        </pc:spChg>
      </pc:sldChg>
      <pc:sldChg chg="addSp modSp mod">
        <pc:chgData name="Evita Berke" userId="6c75f187-6437-4586-b347-fa8cf142026b" providerId="ADAL" clId="{BDC72A66-A57B-49A3-8596-7982F3EDABEB}" dt="2024-01-25T20:08:26.738" v="672"/>
        <pc:sldMkLst>
          <pc:docMk/>
          <pc:sldMk cId="93646994" sldId="263"/>
        </pc:sldMkLst>
        <pc:spChg chg="mod">
          <ac:chgData name="Evita Berke" userId="6c75f187-6437-4586-b347-fa8cf142026b" providerId="ADAL" clId="{BDC72A66-A57B-49A3-8596-7982F3EDABEB}" dt="2024-01-25T16:46:12.156" v="166" actId="20577"/>
          <ac:spMkLst>
            <pc:docMk/>
            <pc:sldMk cId="93646994" sldId="263"/>
            <ac:spMk id="2" creationId="{00000000-0000-0000-0000-000000000000}"/>
          </ac:spMkLst>
        </pc:spChg>
        <pc:spChg chg="add mod">
          <ac:chgData name="Evita Berke" userId="6c75f187-6437-4586-b347-fa8cf142026b" providerId="ADAL" clId="{BDC72A66-A57B-49A3-8596-7982F3EDABEB}" dt="2024-01-25T20:08:26.738" v="672"/>
          <ac:spMkLst>
            <pc:docMk/>
            <pc:sldMk cId="93646994" sldId="263"/>
            <ac:spMk id="3" creationId="{A6231464-34B0-455F-93A0-B7D9D8258514}"/>
          </ac:spMkLst>
        </pc:spChg>
      </pc:sldChg>
      <pc:sldChg chg="addSp modSp mod">
        <pc:chgData name="Evita Berke" userId="6c75f187-6437-4586-b347-fa8cf142026b" providerId="ADAL" clId="{BDC72A66-A57B-49A3-8596-7982F3EDABEB}" dt="2024-01-25T19:45:06.618" v="437"/>
        <pc:sldMkLst>
          <pc:docMk/>
          <pc:sldMk cId="1400093036" sldId="264"/>
        </pc:sldMkLst>
        <pc:spChg chg="mod">
          <ac:chgData name="Evita Berke" userId="6c75f187-6437-4586-b347-fa8cf142026b" providerId="ADAL" clId="{BDC72A66-A57B-49A3-8596-7982F3EDABEB}" dt="2024-01-25T16:46:30.303" v="168" actId="20577"/>
          <ac:spMkLst>
            <pc:docMk/>
            <pc:sldMk cId="1400093036" sldId="264"/>
            <ac:spMk id="2" creationId="{00000000-0000-0000-0000-000000000000}"/>
          </ac:spMkLst>
        </pc:spChg>
        <pc:spChg chg="add mod">
          <ac:chgData name="Evita Berke" userId="6c75f187-6437-4586-b347-fa8cf142026b" providerId="ADAL" clId="{BDC72A66-A57B-49A3-8596-7982F3EDABEB}" dt="2024-01-25T19:45:06.618" v="437"/>
          <ac:spMkLst>
            <pc:docMk/>
            <pc:sldMk cId="1400093036" sldId="264"/>
            <ac:spMk id="3" creationId="{43F54A0C-4C91-3BD6-B28B-40F8B0FEF196}"/>
          </ac:spMkLst>
        </pc:spChg>
      </pc:sldChg>
      <pc:sldChg chg="addSp modSp mod">
        <pc:chgData name="Evita Berke" userId="6c75f187-6437-4586-b347-fa8cf142026b" providerId="ADAL" clId="{BDC72A66-A57B-49A3-8596-7982F3EDABEB}" dt="2024-01-25T20:08:33.351" v="673"/>
        <pc:sldMkLst>
          <pc:docMk/>
          <pc:sldMk cId="163852747" sldId="265"/>
        </pc:sldMkLst>
        <pc:spChg chg="mod">
          <ac:chgData name="Evita Berke" userId="6c75f187-6437-4586-b347-fa8cf142026b" providerId="ADAL" clId="{BDC72A66-A57B-49A3-8596-7982F3EDABEB}" dt="2024-01-25T16:47:22.617" v="182" actId="14100"/>
          <ac:spMkLst>
            <pc:docMk/>
            <pc:sldMk cId="163852747" sldId="265"/>
            <ac:spMk id="2" creationId="{00000000-0000-0000-0000-000000000000}"/>
          </ac:spMkLst>
        </pc:spChg>
        <pc:spChg chg="add mod">
          <ac:chgData name="Evita Berke" userId="6c75f187-6437-4586-b347-fa8cf142026b" providerId="ADAL" clId="{BDC72A66-A57B-49A3-8596-7982F3EDABEB}" dt="2024-01-25T20:08:33.351" v="673"/>
          <ac:spMkLst>
            <pc:docMk/>
            <pc:sldMk cId="163852747" sldId="265"/>
            <ac:spMk id="3" creationId="{448A9563-F2EE-3B16-32FC-5C026941BAD6}"/>
          </ac:spMkLst>
        </pc:spChg>
      </pc:sldChg>
      <pc:sldChg chg="addSp modSp mod">
        <pc:chgData name="Evita Berke" userId="6c75f187-6437-4586-b347-fa8cf142026b" providerId="ADAL" clId="{BDC72A66-A57B-49A3-8596-7982F3EDABEB}" dt="2024-01-25T16:49:20.076" v="224" actId="1076"/>
        <pc:sldMkLst>
          <pc:docMk/>
          <pc:sldMk cId="448066959" sldId="266"/>
        </pc:sldMkLst>
        <pc:spChg chg="mod">
          <ac:chgData name="Evita Berke" userId="6c75f187-6437-4586-b347-fa8cf142026b" providerId="ADAL" clId="{BDC72A66-A57B-49A3-8596-7982F3EDABEB}" dt="2024-01-25T16:48:54.151" v="220" actId="1076"/>
          <ac:spMkLst>
            <pc:docMk/>
            <pc:sldMk cId="448066959" sldId="266"/>
            <ac:spMk id="2" creationId="{00000000-0000-0000-0000-000000000000}"/>
          </ac:spMkLst>
        </pc:spChg>
        <pc:spChg chg="add mod">
          <ac:chgData name="Evita Berke" userId="6c75f187-6437-4586-b347-fa8cf142026b" providerId="ADAL" clId="{BDC72A66-A57B-49A3-8596-7982F3EDABEB}" dt="2024-01-25T16:49:20.076" v="224" actId="1076"/>
          <ac:spMkLst>
            <pc:docMk/>
            <pc:sldMk cId="448066959" sldId="266"/>
            <ac:spMk id="3" creationId="{37F962B9-4AD7-10C2-BEE9-9D0073347BB5}"/>
          </ac:spMkLst>
        </pc:spChg>
      </pc:sldChg>
      <pc:sldChg chg="addSp modSp mod">
        <pc:chgData name="Evita Berke" userId="6c75f187-6437-4586-b347-fa8cf142026b" providerId="ADAL" clId="{BDC72A66-A57B-49A3-8596-7982F3EDABEB}" dt="2024-01-25T16:51:21.563" v="262" actId="1076"/>
        <pc:sldMkLst>
          <pc:docMk/>
          <pc:sldMk cId="706618540" sldId="267"/>
        </pc:sldMkLst>
        <pc:spChg chg="mod">
          <ac:chgData name="Evita Berke" userId="6c75f187-6437-4586-b347-fa8cf142026b" providerId="ADAL" clId="{BDC72A66-A57B-49A3-8596-7982F3EDABEB}" dt="2024-01-25T16:51:03.119" v="256" actId="1076"/>
          <ac:spMkLst>
            <pc:docMk/>
            <pc:sldMk cId="706618540" sldId="267"/>
            <ac:spMk id="2" creationId="{00000000-0000-0000-0000-000000000000}"/>
          </ac:spMkLst>
        </pc:spChg>
        <pc:spChg chg="add mod">
          <ac:chgData name="Evita Berke" userId="6c75f187-6437-4586-b347-fa8cf142026b" providerId="ADAL" clId="{BDC72A66-A57B-49A3-8596-7982F3EDABEB}" dt="2024-01-25T16:51:21.563" v="262" actId="1076"/>
          <ac:spMkLst>
            <pc:docMk/>
            <pc:sldMk cId="706618540" sldId="267"/>
            <ac:spMk id="3" creationId="{A19EA2AF-81D8-8BAD-F091-6EB4E03DFAA1}"/>
          </ac:spMkLst>
        </pc:spChg>
      </pc:sldChg>
      <pc:sldChg chg="addSp modSp mod">
        <pc:chgData name="Evita Berke" userId="6c75f187-6437-4586-b347-fa8cf142026b" providerId="ADAL" clId="{BDC72A66-A57B-49A3-8596-7982F3EDABEB}" dt="2024-01-25T20:08:40.090" v="674"/>
        <pc:sldMkLst>
          <pc:docMk/>
          <pc:sldMk cId="1374598199" sldId="268"/>
        </pc:sldMkLst>
        <pc:spChg chg="mod">
          <ac:chgData name="Evita Berke" userId="6c75f187-6437-4586-b347-fa8cf142026b" providerId="ADAL" clId="{BDC72A66-A57B-49A3-8596-7982F3EDABEB}" dt="2024-01-25T17:08:09.401" v="281" actId="14100"/>
          <ac:spMkLst>
            <pc:docMk/>
            <pc:sldMk cId="1374598199" sldId="268"/>
            <ac:spMk id="2" creationId="{00000000-0000-0000-0000-000000000000}"/>
          </ac:spMkLst>
        </pc:spChg>
        <pc:spChg chg="add mod">
          <ac:chgData name="Evita Berke" userId="6c75f187-6437-4586-b347-fa8cf142026b" providerId="ADAL" clId="{BDC72A66-A57B-49A3-8596-7982F3EDABEB}" dt="2024-01-25T20:08:40.090" v="674"/>
          <ac:spMkLst>
            <pc:docMk/>
            <pc:sldMk cId="1374598199" sldId="268"/>
            <ac:spMk id="3" creationId="{23651635-DFEF-1760-6CF0-12777EB4F81A}"/>
          </ac:spMkLst>
        </pc:spChg>
      </pc:sldChg>
      <pc:sldChg chg="addSp modSp mod">
        <pc:chgData name="Evita Berke" userId="6c75f187-6437-4586-b347-fa8cf142026b" providerId="ADAL" clId="{BDC72A66-A57B-49A3-8596-7982F3EDABEB}" dt="2024-01-25T17:08:54.483" v="293" actId="14100"/>
        <pc:sldMkLst>
          <pc:docMk/>
          <pc:sldMk cId="1153581412" sldId="269"/>
        </pc:sldMkLst>
        <pc:spChg chg="mod">
          <ac:chgData name="Evita Berke" userId="6c75f187-6437-4586-b347-fa8cf142026b" providerId="ADAL" clId="{BDC72A66-A57B-49A3-8596-7982F3EDABEB}" dt="2024-01-25T17:08:54.483" v="293" actId="14100"/>
          <ac:spMkLst>
            <pc:docMk/>
            <pc:sldMk cId="1153581412" sldId="269"/>
            <ac:spMk id="2" creationId="{00000000-0000-0000-0000-000000000000}"/>
          </ac:spMkLst>
        </pc:spChg>
        <pc:spChg chg="add mod">
          <ac:chgData name="Evita Berke" userId="6c75f187-6437-4586-b347-fa8cf142026b" providerId="ADAL" clId="{BDC72A66-A57B-49A3-8596-7982F3EDABEB}" dt="2024-01-25T17:08:38.178" v="285"/>
          <ac:spMkLst>
            <pc:docMk/>
            <pc:sldMk cId="1153581412" sldId="269"/>
            <ac:spMk id="3" creationId="{76CEF989-1008-CE49-4501-0A77479AEB34}"/>
          </ac:spMkLst>
        </pc:spChg>
      </pc:sldChg>
      <pc:sldChg chg="addSp modSp mod">
        <pc:chgData name="Evita Berke" userId="6c75f187-6437-4586-b347-fa8cf142026b" providerId="ADAL" clId="{BDC72A66-A57B-49A3-8596-7982F3EDABEB}" dt="2024-01-25T16:50:35.822" v="253" actId="1076"/>
        <pc:sldMkLst>
          <pc:docMk/>
          <pc:sldMk cId="1477871732" sldId="270"/>
        </pc:sldMkLst>
        <pc:spChg chg="mod">
          <ac:chgData name="Evita Berke" userId="6c75f187-6437-4586-b347-fa8cf142026b" providerId="ADAL" clId="{BDC72A66-A57B-49A3-8596-7982F3EDABEB}" dt="2024-01-25T16:50:35.822" v="253" actId="1076"/>
          <ac:spMkLst>
            <pc:docMk/>
            <pc:sldMk cId="1477871732" sldId="270"/>
            <ac:spMk id="2" creationId="{00000000-0000-0000-0000-000000000000}"/>
          </ac:spMkLst>
        </pc:spChg>
        <pc:spChg chg="add mod">
          <ac:chgData name="Evita Berke" userId="6c75f187-6437-4586-b347-fa8cf142026b" providerId="ADAL" clId="{BDC72A66-A57B-49A3-8596-7982F3EDABEB}" dt="2024-01-25T16:50:29.066" v="252" actId="20577"/>
          <ac:spMkLst>
            <pc:docMk/>
            <pc:sldMk cId="1477871732" sldId="270"/>
            <ac:spMk id="3" creationId="{FD6CB5D0-0058-FA86-B926-CC78FAFC9FC5}"/>
          </ac:spMkLst>
        </pc:spChg>
      </pc:sldChg>
      <pc:sldChg chg="addSp modSp mod">
        <pc:chgData name="Evita Berke" userId="6c75f187-6437-4586-b347-fa8cf142026b" providerId="ADAL" clId="{BDC72A66-A57B-49A3-8596-7982F3EDABEB}" dt="2024-01-25T19:44:59.072" v="436"/>
        <pc:sldMkLst>
          <pc:docMk/>
          <pc:sldMk cId="1601393130" sldId="271"/>
        </pc:sldMkLst>
        <pc:spChg chg="mod">
          <ac:chgData name="Evita Berke" userId="6c75f187-6437-4586-b347-fa8cf142026b" providerId="ADAL" clId="{BDC72A66-A57B-49A3-8596-7982F3EDABEB}" dt="2024-01-25T17:09:39.901" v="300" actId="403"/>
          <ac:spMkLst>
            <pc:docMk/>
            <pc:sldMk cId="1601393130" sldId="271"/>
            <ac:spMk id="2" creationId="{00000000-0000-0000-0000-000000000000}"/>
          </ac:spMkLst>
        </pc:spChg>
        <pc:spChg chg="add mod">
          <ac:chgData name="Evita Berke" userId="6c75f187-6437-4586-b347-fa8cf142026b" providerId="ADAL" clId="{BDC72A66-A57B-49A3-8596-7982F3EDABEB}" dt="2024-01-25T19:44:59.072" v="436"/>
          <ac:spMkLst>
            <pc:docMk/>
            <pc:sldMk cId="1601393130" sldId="271"/>
            <ac:spMk id="3" creationId="{3706957F-9DF7-6FA5-C54A-BA6CA4984BA1}"/>
          </ac:spMkLst>
        </pc:spChg>
      </pc:sldChg>
      <pc:sldChg chg="addSp delSp modSp mod">
        <pc:chgData name="Evita Berke" userId="6c75f187-6437-4586-b347-fa8cf142026b" providerId="ADAL" clId="{BDC72A66-A57B-49A3-8596-7982F3EDABEB}" dt="2024-01-25T20:08:58.287" v="676" actId="6549"/>
        <pc:sldMkLst>
          <pc:docMk/>
          <pc:sldMk cId="839822505" sldId="272"/>
        </pc:sldMkLst>
        <pc:spChg chg="mod">
          <ac:chgData name="Evita Berke" userId="6c75f187-6437-4586-b347-fa8cf142026b" providerId="ADAL" clId="{BDC72A66-A57B-49A3-8596-7982F3EDABEB}" dt="2024-01-25T20:08:58.287" v="676" actId="6549"/>
          <ac:spMkLst>
            <pc:docMk/>
            <pc:sldMk cId="839822505" sldId="272"/>
            <ac:spMk id="2" creationId="{00000000-0000-0000-0000-000000000000}"/>
          </ac:spMkLst>
        </pc:spChg>
        <pc:spChg chg="add del mod">
          <ac:chgData name="Evita Berke" userId="6c75f187-6437-4586-b347-fa8cf142026b" providerId="ADAL" clId="{BDC72A66-A57B-49A3-8596-7982F3EDABEB}" dt="2024-01-25T17:10:03.639" v="306" actId="33699"/>
          <ac:spMkLst>
            <pc:docMk/>
            <pc:sldMk cId="839822505" sldId="272"/>
            <ac:spMk id="3" creationId="{0335E6F3-C6B2-0825-7825-6178A652D416}"/>
          </ac:spMkLst>
        </pc:spChg>
        <pc:spChg chg="add mod">
          <ac:chgData name="Evita Berke" userId="6c75f187-6437-4586-b347-fa8cf142026b" providerId="ADAL" clId="{BDC72A66-A57B-49A3-8596-7982F3EDABEB}" dt="2024-01-25T20:08:46.708" v="675"/>
          <ac:spMkLst>
            <pc:docMk/>
            <pc:sldMk cId="839822505" sldId="272"/>
            <ac:spMk id="4" creationId="{A9F4BB17-840C-CB80-65C8-849C6AA90D05}"/>
          </ac:spMkLst>
        </pc:spChg>
      </pc:sldChg>
      <pc:sldChg chg="addSp modSp mod">
        <pc:chgData name="Evita Berke" userId="6c75f187-6437-4586-b347-fa8cf142026b" providerId="ADAL" clId="{BDC72A66-A57B-49A3-8596-7982F3EDABEB}" dt="2024-01-25T20:09:10.324" v="677" actId="948"/>
        <pc:sldMkLst>
          <pc:docMk/>
          <pc:sldMk cId="1874803252" sldId="273"/>
        </pc:sldMkLst>
        <pc:spChg chg="mod">
          <ac:chgData name="Evita Berke" userId="6c75f187-6437-4586-b347-fa8cf142026b" providerId="ADAL" clId="{BDC72A66-A57B-49A3-8596-7982F3EDABEB}" dt="2024-01-25T20:09:10.324" v="677" actId="948"/>
          <ac:spMkLst>
            <pc:docMk/>
            <pc:sldMk cId="1874803252" sldId="273"/>
            <ac:spMk id="2" creationId="{00000000-0000-0000-0000-000000000000}"/>
          </ac:spMkLst>
        </pc:spChg>
        <pc:spChg chg="add mod">
          <ac:chgData name="Evita Berke" userId="6c75f187-6437-4586-b347-fa8cf142026b" providerId="ADAL" clId="{BDC72A66-A57B-49A3-8596-7982F3EDABEB}" dt="2024-01-25T17:11:08.729" v="342"/>
          <ac:spMkLst>
            <pc:docMk/>
            <pc:sldMk cId="1874803252" sldId="273"/>
            <ac:spMk id="3" creationId="{0CB7CA73-21DB-E7D3-193E-C02680A91317}"/>
          </ac:spMkLst>
        </pc:spChg>
      </pc:sldChg>
      <pc:sldChg chg="addSp modSp mod">
        <pc:chgData name="Evita Berke" userId="6c75f187-6437-4586-b347-fa8cf142026b" providerId="ADAL" clId="{BDC72A66-A57B-49A3-8596-7982F3EDABEB}" dt="2024-01-25T19:43:15.086" v="354"/>
        <pc:sldMkLst>
          <pc:docMk/>
          <pc:sldMk cId="1302771289" sldId="274"/>
        </pc:sldMkLst>
        <pc:spChg chg="mod">
          <ac:chgData name="Evita Berke" userId="6c75f187-6437-4586-b347-fa8cf142026b" providerId="ADAL" clId="{BDC72A66-A57B-49A3-8596-7982F3EDABEB}" dt="2024-01-25T17:11:55.519" v="353" actId="1076"/>
          <ac:spMkLst>
            <pc:docMk/>
            <pc:sldMk cId="1302771289" sldId="274"/>
            <ac:spMk id="2" creationId="{00000000-0000-0000-0000-000000000000}"/>
          </ac:spMkLst>
        </pc:spChg>
        <pc:spChg chg="add mod">
          <ac:chgData name="Evita Berke" userId="6c75f187-6437-4586-b347-fa8cf142026b" providerId="ADAL" clId="{BDC72A66-A57B-49A3-8596-7982F3EDABEB}" dt="2024-01-25T19:43:15.086" v="354"/>
          <ac:spMkLst>
            <pc:docMk/>
            <pc:sldMk cId="1302771289" sldId="274"/>
            <ac:spMk id="3" creationId="{E5DADEBC-9C47-7D35-7F61-973449CC0118}"/>
          </ac:spMkLst>
        </pc:spChg>
      </pc:sldChg>
      <pc:sldChg chg="addSp modSp mod">
        <pc:chgData name="Evita Berke" userId="6c75f187-6437-4586-b347-fa8cf142026b" providerId="ADAL" clId="{BDC72A66-A57B-49A3-8596-7982F3EDABEB}" dt="2024-01-25T19:44:46.215" v="435" actId="20577"/>
        <pc:sldMkLst>
          <pc:docMk/>
          <pc:sldMk cId="550203302" sldId="275"/>
        </pc:sldMkLst>
        <pc:spChg chg="mod">
          <ac:chgData name="Evita Berke" userId="6c75f187-6437-4586-b347-fa8cf142026b" providerId="ADAL" clId="{BDC72A66-A57B-49A3-8596-7982F3EDABEB}" dt="2024-01-25T19:44:18.127" v="365" actId="14100"/>
          <ac:spMkLst>
            <pc:docMk/>
            <pc:sldMk cId="550203302" sldId="275"/>
            <ac:spMk id="2" creationId="{00000000-0000-0000-0000-000000000000}"/>
          </ac:spMkLst>
        </pc:spChg>
        <pc:spChg chg="add mod">
          <ac:chgData name="Evita Berke" userId="6c75f187-6437-4586-b347-fa8cf142026b" providerId="ADAL" clId="{BDC72A66-A57B-49A3-8596-7982F3EDABEB}" dt="2024-01-25T19:44:46.215" v="435" actId="20577"/>
          <ac:spMkLst>
            <pc:docMk/>
            <pc:sldMk cId="550203302" sldId="275"/>
            <ac:spMk id="3" creationId="{6DD527F0-1A69-6C0F-7FCA-9320984DE7DC}"/>
          </ac:spMkLst>
        </pc:spChg>
      </pc:sldChg>
      <pc:sldChg chg="addSp modSp mod">
        <pc:chgData name="Evita Berke" userId="6c75f187-6437-4586-b347-fa8cf142026b" providerId="ADAL" clId="{BDC72A66-A57B-49A3-8596-7982F3EDABEB}" dt="2024-01-25T19:57:00.687" v="545" actId="14100"/>
        <pc:sldMkLst>
          <pc:docMk/>
          <pc:sldMk cId="573041628" sldId="276"/>
        </pc:sldMkLst>
        <pc:spChg chg="mod">
          <ac:chgData name="Evita Berke" userId="6c75f187-6437-4586-b347-fa8cf142026b" providerId="ADAL" clId="{BDC72A66-A57B-49A3-8596-7982F3EDABEB}" dt="2024-01-25T19:57:00.687" v="545" actId="14100"/>
          <ac:spMkLst>
            <pc:docMk/>
            <pc:sldMk cId="573041628" sldId="276"/>
            <ac:spMk id="2" creationId="{00000000-0000-0000-0000-000000000000}"/>
          </ac:spMkLst>
        </pc:spChg>
        <pc:spChg chg="add mod">
          <ac:chgData name="Evita Berke" userId="6c75f187-6437-4586-b347-fa8cf142026b" providerId="ADAL" clId="{BDC72A66-A57B-49A3-8596-7982F3EDABEB}" dt="2024-01-25T19:54:28.835" v="518" actId="1076"/>
          <ac:spMkLst>
            <pc:docMk/>
            <pc:sldMk cId="573041628" sldId="276"/>
            <ac:spMk id="3" creationId="{7B378C23-33FB-29D3-8F18-35B947F89625}"/>
          </ac:spMkLst>
        </pc:spChg>
      </pc:sldChg>
      <pc:sldChg chg="addSp modSp mod">
        <pc:chgData name="Evita Berke" userId="6c75f187-6437-4586-b347-fa8cf142026b" providerId="ADAL" clId="{BDC72A66-A57B-49A3-8596-7982F3EDABEB}" dt="2024-01-25T19:57:46.471" v="553" actId="404"/>
        <pc:sldMkLst>
          <pc:docMk/>
          <pc:sldMk cId="727693825" sldId="277"/>
        </pc:sldMkLst>
        <pc:spChg chg="mod">
          <ac:chgData name="Evita Berke" userId="6c75f187-6437-4586-b347-fa8cf142026b" providerId="ADAL" clId="{BDC72A66-A57B-49A3-8596-7982F3EDABEB}" dt="2024-01-25T19:57:46.471" v="553" actId="404"/>
          <ac:spMkLst>
            <pc:docMk/>
            <pc:sldMk cId="727693825" sldId="277"/>
            <ac:spMk id="2" creationId="{00000000-0000-0000-0000-000000000000}"/>
          </ac:spMkLst>
        </pc:spChg>
        <pc:spChg chg="add mod">
          <ac:chgData name="Evita Berke" userId="6c75f187-6437-4586-b347-fa8cf142026b" providerId="ADAL" clId="{BDC72A66-A57B-49A3-8596-7982F3EDABEB}" dt="2024-01-25T19:57:25.006" v="551"/>
          <ac:spMkLst>
            <pc:docMk/>
            <pc:sldMk cId="727693825" sldId="277"/>
            <ac:spMk id="3" creationId="{A24861FE-06F0-A5DC-9247-BA323C44FBD1}"/>
          </ac:spMkLst>
        </pc:spChg>
      </pc:sldChg>
      <pc:sldChg chg="addSp modSp mod">
        <pc:chgData name="Evita Berke" userId="6c75f187-6437-4586-b347-fa8cf142026b" providerId="ADAL" clId="{BDC72A66-A57B-49A3-8596-7982F3EDABEB}" dt="2024-01-25T19:59:46.341" v="593" actId="313"/>
        <pc:sldMkLst>
          <pc:docMk/>
          <pc:sldMk cId="271671143" sldId="278"/>
        </pc:sldMkLst>
        <pc:spChg chg="mod">
          <ac:chgData name="Evita Berke" userId="6c75f187-6437-4586-b347-fa8cf142026b" providerId="ADAL" clId="{BDC72A66-A57B-49A3-8596-7982F3EDABEB}" dt="2024-01-25T19:59:46.341" v="593" actId="313"/>
          <ac:spMkLst>
            <pc:docMk/>
            <pc:sldMk cId="271671143" sldId="278"/>
            <ac:spMk id="2" creationId="{00000000-0000-0000-0000-000000000000}"/>
          </ac:spMkLst>
        </pc:spChg>
        <pc:spChg chg="add mod">
          <ac:chgData name="Evita Berke" userId="6c75f187-6437-4586-b347-fa8cf142026b" providerId="ADAL" clId="{BDC72A66-A57B-49A3-8596-7982F3EDABEB}" dt="2024-01-25T19:58:34.304" v="565" actId="1076"/>
          <ac:spMkLst>
            <pc:docMk/>
            <pc:sldMk cId="271671143" sldId="278"/>
            <ac:spMk id="3" creationId="{75B8454B-2B2F-F994-3FB3-1E70DEB6949C}"/>
          </ac:spMkLst>
        </pc:spChg>
      </pc:sldChg>
      <pc:sldChg chg="addSp modSp mod">
        <pc:chgData name="Evita Berke" userId="6c75f187-6437-4586-b347-fa8cf142026b" providerId="ADAL" clId="{BDC72A66-A57B-49A3-8596-7982F3EDABEB}" dt="2024-01-25T20:01:25.448" v="613" actId="255"/>
        <pc:sldMkLst>
          <pc:docMk/>
          <pc:sldMk cId="271096367" sldId="279"/>
        </pc:sldMkLst>
        <pc:spChg chg="mod">
          <ac:chgData name="Evita Berke" userId="6c75f187-6437-4586-b347-fa8cf142026b" providerId="ADAL" clId="{BDC72A66-A57B-49A3-8596-7982F3EDABEB}" dt="2024-01-25T20:01:25.448" v="613" actId="255"/>
          <ac:spMkLst>
            <pc:docMk/>
            <pc:sldMk cId="271096367" sldId="279"/>
            <ac:spMk id="2" creationId="{00000000-0000-0000-0000-000000000000}"/>
          </ac:spMkLst>
        </pc:spChg>
        <pc:spChg chg="add mod">
          <ac:chgData name="Evita Berke" userId="6c75f187-6437-4586-b347-fa8cf142026b" providerId="ADAL" clId="{BDC72A66-A57B-49A3-8596-7982F3EDABEB}" dt="2024-01-25T20:01:03.939" v="599" actId="1076"/>
          <ac:spMkLst>
            <pc:docMk/>
            <pc:sldMk cId="271096367" sldId="279"/>
            <ac:spMk id="3" creationId="{ABDB6AF0-169D-9191-5BD4-6BCDF710E5F0}"/>
          </ac:spMkLst>
        </pc:spChg>
      </pc:sldChg>
      <pc:sldChg chg="addSp modSp mod">
        <pc:chgData name="Evita Berke" userId="6c75f187-6437-4586-b347-fa8cf142026b" providerId="ADAL" clId="{BDC72A66-A57B-49A3-8596-7982F3EDABEB}" dt="2024-01-25T20:03:57.552" v="632" actId="14100"/>
        <pc:sldMkLst>
          <pc:docMk/>
          <pc:sldMk cId="811079529" sldId="280"/>
        </pc:sldMkLst>
        <pc:spChg chg="mod">
          <ac:chgData name="Evita Berke" userId="6c75f187-6437-4586-b347-fa8cf142026b" providerId="ADAL" clId="{BDC72A66-A57B-49A3-8596-7982F3EDABEB}" dt="2024-01-25T20:03:57.552" v="632" actId="14100"/>
          <ac:spMkLst>
            <pc:docMk/>
            <pc:sldMk cId="811079529" sldId="280"/>
            <ac:spMk id="2" creationId="{00000000-0000-0000-0000-000000000000}"/>
          </ac:spMkLst>
        </pc:spChg>
        <pc:spChg chg="add mod">
          <ac:chgData name="Evita Berke" userId="6c75f187-6437-4586-b347-fa8cf142026b" providerId="ADAL" clId="{BDC72A66-A57B-49A3-8596-7982F3EDABEB}" dt="2024-01-25T20:02:46.072" v="619" actId="1076"/>
          <ac:spMkLst>
            <pc:docMk/>
            <pc:sldMk cId="811079529" sldId="280"/>
            <ac:spMk id="3" creationId="{7EB04FA3-385A-4A2B-E7FC-31B6A5D5D7FD}"/>
          </ac:spMkLst>
        </pc:spChg>
      </pc:sldChg>
      <pc:sldChg chg="addSp modSp mod">
        <pc:chgData name="Evita Berke" userId="6c75f187-6437-4586-b347-fa8cf142026b" providerId="ADAL" clId="{BDC72A66-A57B-49A3-8596-7982F3EDABEB}" dt="2024-01-25T20:05:05.573" v="647" actId="20577"/>
        <pc:sldMkLst>
          <pc:docMk/>
          <pc:sldMk cId="730909815" sldId="281"/>
        </pc:sldMkLst>
        <pc:spChg chg="add mod">
          <ac:chgData name="Evita Berke" userId="6c75f187-6437-4586-b347-fa8cf142026b" providerId="ADAL" clId="{BDC72A66-A57B-49A3-8596-7982F3EDABEB}" dt="2024-01-25T20:04:38.591" v="644" actId="20577"/>
          <ac:spMkLst>
            <pc:docMk/>
            <pc:sldMk cId="730909815" sldId="281"/>
            <ac:spMk id="2" creationId="{7E919294-D2B7-8A71-B5B7-C751F6DDA15E}"/>
          </ac:spMkLst>
        </pc:spChg>
        <pc:spChg chg="mod">
          <ac:chgData name="Evita Berke" userId="6c75f187-6437-4586-b347-fa8cf142026b" providerId="ADAL" clId="{BDC72A66-A57B-49A3-8596-7982F3EDABEB}" dt="2024-01-25T20:05:05.573" v="647" actId="20577"/>
          <ac:spMkLst>
            <pc:docMk/>
            <pc:sldMk cId="730909815" sldId="281"/>
            <ac:spMk id="3" creationId="{00000000-0000-0000-0000-000000000000}"/>
          </ac:spMkLst>
        </pc:spChg>
      </pc:sldChg>
      <pc:sldChg chg="addSp modSp mod">
        <pc:chgData name="Evita Berke" userId="6c75f187-6437-4586-b347-fa8cf142026b" providerId="ADAL" clId="{BDC72A66-A57B-49A3-8596-7982F3EDABEB}" dt="2024-01-25T20:05:51.859" v="667" actId="255"/>
        <pc:sldMkLst>
          <pc:docMk/>
          <pc:sldMk cId="834162396" sldId="282"/>
        </pc:sldMkLst>
        <pc:spChg chg="mod">
          <ac:chgData name="Evita Berke" userId="6c75f187-6437-4586-b347-fa8cf142026b" providerId="ADAL" clId="{BDC72A66-A57B-49A3-8596-7982F3EDABEB}" dt="2024-01-25T20:05:51.859" v="667" actId="255"/>
          <ac:spMkLst>
            <pc:docMk/>
            <pc:sldMk cId="834162396" sldId="282"/>
            <ac:spMk id="2" creationId="{00000000-0000-0000-0000-000000000000}"/>
          </ac:spMkLst>
        </pc:spChg>
        <pc:spChg chg="add mod">
          <ac:chgData name="Evita Berke" userId="6c75f187-6437-4586-b347-fa8cf142026b" providerId="ADAL" clId="{BDC72A66-A57B-49A3-8596-7982F3EDABEB}" dt="2024-01-25T20:05:29.594" v="656" actId="20577"/>
          <ac:spMkLst>
            <pc:docMk/>
            <pc:sldMk cId="834162396" sldId="282"/>
            <ac:spMk id="3" creationId="{A299B417-E390-6DAB-33B4-C04C904F9EA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17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0803974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192390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529528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84154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965816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596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967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247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775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79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1/25/2024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33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1/25/2024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939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1/25/2024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683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491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884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1/25/2024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96188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kidshelpline.com.au/teens/issues/all-about-respect" TargetMode="External"/><Relationship Id="rId2" Type="http://schemas.openxmlformats.org/officeDocument/2006/relationships/hyperlink" Target="https://dictionary.cambridge.org/dictionary/english/respec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idx="4294967295"/>
          </p:nvPr>
        </p:nvSpPr>
        <p:spPr>
          <a:xfrm>
            <a:off x="3132309" y="2041563"/>
            <a:ext cx="5927382" cy="19160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r>
              <a:rPr kumimoji="0" lang="en-US" sz="9600" b="0" i="0" u="none" strike="noStrike" kern="1200" cap="none" spc="0" normalizeH="0" baseline="0" noProof="0" dirty="0">
                <a:ln>
                  <a:noFill/>
                </a:ln>
                <a:solidFill>
                  <a:schemeClr val="tx1">
                    <a:lumMod val="50000"/>
                    <a:lumOff val="50000"/>
                  </a:schemeClr>
                </a:solidFill>
                <a:effectLst/>
                <a:uLnTx/>
                <a:uFillTx/>
                <a:latin typeface="Georgia" charset="0"/>
                <a:ea typeface="Georgia" charset="0"/>
                <a:cs typeface="Georgia" charset="0"/>
              </a:rPr>
              <a:t>CIEŅA</a:t>
            </a:r>
            <a:endParaRPr kumimoji="0" lang="en-US" sz="96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TextBox 3">
            <a:extLst>
              <a:ext uri="{FF2B5EF4-FFF2-40B4-BE49-F238E27FC236}">
                <a16:creationId xmlns:a16="http://schemas.microsoft.com/office/drawing/2014/main" id="{211C107C-5983-151F-BD4F-BEB35AFA0049}"/>
              </a:ext>
            </a:extLst>
          </p:cNvPr>
          <p:cNvSpPr txBox="1"/>
          <p:nvPr/>
        </p:nvSpPr>
        <p:spPr>
          <a:xfrm>
            <a:off x="3513438" y="5101638"/>
            <a:ext cx="5165124" cy="830997"/>
          </a:xfrm>
          <a:prstGeom prst="rect">
            <a:avLst/>
          </a:prstGeom>
          <a:noFill/>
        </p:spPr>
        <p:txBody>
          <a:bodyPr wrap="square" rtlCol="0">
            <a:spAutoFit/>
          </a:bodyPr>
          <a:lstStyle/>
          <a:p>
            <a:pPr algn="r"/>
            <a:r>
              <a:rPr lang="lv-LV" sz="2400" dirty="0">
                <a:solidFill>
                  <a:srgbClr val="92D050"/>
                </a:solidFill>
              </a:rPr>
              <a:t>Evija Burkovska, klīniskā psiholoģe </a:t>
            </a:r>
            <a:br>
              <a:rPr lang="lv-LV" sz="2400" dirty="0">
                <a:solidFill>
                  <a:srgbClr val="92D050"/>
                </a:solidFill>
              </a:rPr>
            </a:br>
            <a:r>
              <a:rPr lang="lv-LV" sz="2400" dirty="0">
                <a:solidFill>
                  <a:srgbClr val="92D050"/>
                </a:solidFill>
              </a:rPr>
              <a:t>2023 </a:t>
            </a:r>
          </a:p>
        </p:txBody>
      </p:sp>
    </p:spTree>
    <p:extLst>
      <p:ext uri="{BB962C8B-B14F-4D97-AF65-F5344CB8AC3E}">
        <p14:creationId xmlns:p14="http://schemas.microsoft.com/office/powerpoint/2010/main" val="269972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8A9563-F2EE-3B16-32FC-5C026941BAD6}"/>
              </a:ext>
            </a:extLst>
          </p:cNvPr>
          <p:cNvSpPr>
            <a:spLocks noGrp="1"/>
          </p:cNvSpPr>
          <p:nvPr>
            <p:ph type="title" idx="4294967295"/>
          </p:nvPr>
        </p:nvSpPr>
        <p:spPr>
          <a:xfrm>
            <a:off x="295019" y="288324"/>
            <a:ext cx="8596668" cy="1320800"/>
          </a:xfrm>
        </p:spPr>
        <p:txBody>
          <a:bodyPr/>
          <a:lstStyle/>
          <a:p>
            <a:r>
              <a:rPr lang="lv-LV" dirty="0"/>
              <a:t>Ģimene un cieņa (2)</a:t>
            </a:r>
          </a:p>
        </p:txBody>
      </p:sp>
      <p:sp>
        <p:nvSpPr>
          <p:cNvPr id="2" name="Rectangle 1"/>
          <p:cNvSpPr>
            <a:spLocks noChangeArrowheads="1"/>
          </p:cNvSpPr>
          <p:nvPr/>
        </p:nvSpPr>
        <p:spPr bwMode="auto">
          <a:xfrm>
            <a:off x="295019" y="1788715"/>
            <a:ext cx="9281468"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Dažreiz rodas spriedze, kad jūs, jūsu vecāki, brāļi un māsas vai ģimenes locekļi saskaras ar izaicinājumiem vai pārmaiņām vai piedzīvo grūtus brīžus. Tas var likt jums justies atdalītam vai attālinātam no ģimenes.</a:t>
            </a:r>
          </a:p>
          <a:p>
            <a:pPr marL="0" marR="0" lvl="0" indent="0" algn="just"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Lai gan šad un tad konflikti ģimenēs mēdz būt, ja kādreiz jūtaties nedroši, ir svarīgi saņemt palīdzību.</a:t>
            </a:r>
          </a:p>
          <a:p>
            <a:pPr marL="0" marR="0" lvl="0" indent="0" algn="just"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Atcerieties, ka vienmēr ir palīdzības veidi, ko varat izmēģināt, lai justos labāk attiecībās, vai kāds, ar kuru varat runāt par notiekošo.</a:t>
            </a:r>
          </a:p>
          <a:p>
            <a:pPr marL="0" marR="0" lvl="0" indent="0" algn="just"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Runājiet par to — mēģiniet </a:t>
            </a:r>
            <a:r>
              <a:rPr lang="lv-LV" altLang="en-US" sz="2000" dirty="0">
                <a:latin typeface="Georgia" charset="0"/>
                <a:ea typeface="Georgia" charset="0"/>
                <a:cs typeface="Georgia" charset="0"/>
              </a:rPr>
              <a:t>sarunāties</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par to, kas notiek jūsu dzīvē ar ģimenes locekli laikā un vietā, kur viņi ir gatavi klausīties. </a:t>
            </a:r>
          </a:p>
          <a:p>
            <a:pPr marL="0" marR="0" lvl="0" indent="0" algn="just"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p:txBody>
      </p:sp>
    </p:spTree>
    <p:extLst>
      <p:ext uri="{BB962C8B-B14F-4D97-AF65-F5344CB8AC3E}">
        <p14:creationId xmlns:p14="http://schemas.microsoft.com/office/powerpoint/2010/main" val="163852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57213" y="1331338"/>
            <a:ext cx="10186987" cy="533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lv-LV" altLang="en-US" sz="2000" b="1" dirty="0">
                <a:latin typeface="Georgia" charset="0"/>
                <a:ea typeface="Georgia" charset="0"/>
                <a:cs typeface="Georgia" charset="0"/>
              </a:rPr>
              <a:t>Veidojot attiecības, svarīgi ir vairāki noteikumi!</a:t>
            </a: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lang="lv-LV" altLang="en-US" sz="1600" dirty="0">
                <a:latin typeface="Georgia" charset="0"/>
                <a:ea typeface="Georgia" charset="0"/>
                <a:cs typeface="Georgia" charset="0"/>
              </a:rPr>
              <a:t>J</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ūs labi zināt sevi - kas jums patīk un kas jums nepatīk;</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jūtaties ērti un esat apmierināts ar to, kas esat;</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zināt, ko meklējat draugā/draudzenē;</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zināt, kā ,,izskatās’’ veselīgas attiecības, un varat pamanīt neveselīgu attiecību pazīmes;</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vēlaties satikties, jo jums patīk kāds, nevis tāpēc, ka jums patīk doma par kādu;</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zināt, kāpēc vēlaties satikties, un tas nav tāpēc, ka visi citi vēlas;</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apzināties savas robežas — uz ko esat gatavs un kam NEESAT gatavs, kad runa ir par pieskārieniem;</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zināt likumus par seksu un to, kādā vecumā jūs likumīgi varat piekrist;</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Jūsu vecāki jums uzticas un jūs uzticaties viņiem, runājot par attiecībām ;</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Uzticēšanās  - ja jūs jūtaties droši kopā ar otru cilvēku un zināt, ka viņš par jums rūpējas. </a:t>
            </a:r>
          </a:p>
        </p:txBody>
      </p:sp>
      <p:sp>
        <p:nvSpPr>
          <p:cNvPr id="3" name="Title 2">
            <a:extLst>
              <a:ext uri="{FF2B5EF4-FFF2-40B4-BE49-F238E27FC236}">
                <a16:creationId xmlns:a16="http://schemas.microsoft.com/office/drawing/2014/main" id="{37F962B9-4AD7-10C2-BEE9-9D0073347BB5}"/>
              </a:ext>
            </a:extLst>
          </p:cNvPr>
          <p:cNvSpPr>
            <a:spLocks noGrp="1"/>
          </p:cNvSpPr>
          <p:nvPr>
            <p:ph type="title" idx="4294967295"/>
          </p:nvPr>
        </p:nvSpPr>
        <p:spPr>
          <a:xfrm>
            <a:off x="183063" y="307100"/>
            <a:ext cx="9368710" cy="1320800"/>
          </a:xfrm>
        </p:spPr>
        <p:txBody>
          <a:bodyPr/>
          <a:lstStyle/>
          <a:p>
            <a:r>
              <a:rPr lang="lv-LV" dirty="0"/>
              <a:t>Romantiskas attiecības/draudzība  un cieņa</a:t>
            </a:r>
          </a:p>
        </p:txBody>
      </p:sp>
    </p:spTree>
    <p:extLst>
      <p:ext uri="{BB962C8B-B14F-4D97-AF65-F5344CB8AC3E}">
        <p14:creationId xmlns:p14="http://schemas.microsoft.com/office/powerpoint/2010/main" val="44806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51010" y="660400"/>
            <a:ext cx="9349044" cy="586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Dažreiz nav viegli pamanīt neveselīgu vai vardarbīgu attiecību brīdinājuma pazīmes. </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Šeit ir daži ,,sarkanie karogi’’ :</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lang="lv-LV" altLang="en-US" dirty="0">
                <a:latin typeface="Georgia" charset="0"/>
                <a:ea typeface="Georgia" charset="0"/>
                <a:cs typeface="Georgia" charset="0"/>
              </a:rPr>
              <a:t>V</a:t>
            </a:r>
            <a:r>
              <a:rPr kumimoji="0" lang="lv-LV" altLang="en-US" b="0" i="0" u="none" strike="noStrike" cap="none" normalizeH="0" baseline="0" dirty="0">
                <a:ln>
                  <a:noFill/>
                </a:ln>
                <a:solidFill>
                  <a:schemeClr val="tx1"/>
                </a:solidFill>
                <a:effectLst/>
                <a:latin typeface="Georgia" charset="0"/>
                <a:ea typeface="Georgia" charset="0"/>
                <a:cs typeface="Georgia" charset="0"/>
              </a:rPr>
              <a:t>ardarbīga uzvedība, piemēram, greizsirdība, apvainojumi, kliegšana, kontrole un fiziska vardarbība – vardarbība nekad nav pieņemama;</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lang="lv-LV" altLang="en-US" dirty="0">
                <a:latin typeface="Georgia" charset="0"/>
                <a:ea typeface="Georgia" charset="0"/>
                <a:cs typeface="Georgia" charset="0"/>
              </a:rPr>
              <a:t>J</a:t>
            </a:r>
            <a:r>
              <a:rPr kumimoji="0" lang="lv-LV" altLang="en-US" b="0" i="0" u="none" strike="noStrike" cap="none" normalizeH="0" baseline="0" dirty="0">
                <a:ln>
                  <a:noFill/>
                </a:ln>
                <a:solidFill>
                  <a:schemeClr val="tx1"/>
                </a:solidFill>
                <a:effectLst/>
                <a:latin typeface="Georgia" charset="0"/>
                <a:ea typeface="Georgia" charset="0"/>
                <a:cs typeface="Georgia" charset="0"/>
              </a:rPr>
              <a:t>a otrs  jūs samulsina publiski vai pastāvīgi nomāc ar savu kontroli, viedokli, prasībām…;</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lang="lv-LV" altLang="en-US" dirty="0">
                <a:latin typeface="Georgia" charset="0"/>
                <a:ea typeface="Georgia" charset="0"/>
                <a:cs typeface="Georgia" charset="0"/>
              </a:rPr>
              <a:t>J</a:t>
            </a:r>
            <a:r>
              <a:rPr kumimoji="0" lang="lv-LV" altLang="en-US" b="0" i="0" u="none" strike="noStrike" cap="none" normalizeH="0" baseline="0" dirty="0">
                <a:ln>
                  <a:noFill/>
                </a:ln>
                <a:solidFill>
                  <a:schemeClr val="tx1"/>
                </a:solidFill>
                <a:effectLst/>
                <a:latin typeface="Georgia" charset="0"/>
                <a:ea typeface="Georgia" charset="0"/>
                <a:cs typeface="Georgia" charset="0"/>
              </a:rPr>
              <a:t>a otrs visu laiku pārbauda jūs, un jums šķiet, ka jūs pastāvīgi vēro/kontrolē;</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kumimoji="0" lang="lv-LV" altLang="en-US" b="0" i="0" u="none" strike="noStrike" cap="none" normalizeH="0" baseline="0" dirty="0">
              <a:ln>
                <a:noFill/>
              </a:ln>
              <a:solidFill>
                <a:schemeClr val="tx1"/>
              </a:solidFill>
              <a:effectLst/>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Ja otrs  uzspiež jūs uz seksu vai mēģina piespiest jūs darīt riskantas lietas pat pēc tam, kad esat teicis ,,NĒ’’;</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Ja otrs  Jums  melo — tas var būt gan tas, ko otrs saka, gan tas, ko nesaka;</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Ja otrs jūs biedē;</a:t>
            </a: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endParaRPr lang="lv-LV" altLang="en-US"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Wingdings" charset="2"/>
              <a:buChar char="ü"/>
              <a:tabLst/>
            </a:pPr>
            <a:r>
              <a:rPr kumimoji="0" lang="lv-LV" altLang="en-US" b="0" i="0" u="none" strike="noStrike" cap="none" normalizeH="0" baseline="0" dirty="0">
                <a:ln>
                  <a:noFill/>
                </a:ln>
                <a:solidFill>
                  <a:schemeClr val="tx1"/>
                </a:solidFill>
                <a:effectLst/>
                <a:latin typeface="Georgia" charset="0"/>
                <a:ea typeface="Georgia" charset="0"/>
                <a:cs typeface="Georgia" charset="0"/>
              </a:rPr>
              <a:t>Ja otrs  pārbauda jūsu tālruni, sociālos tīklus vai e-pastus — nevienam nav tiesību pārkāpt jūsu privātumu; </a:t>
            </a:r>
          </a:p>
        </p:txBody>
      </p:sp>
      <p:sp>
        <p:nvSpPr>
          <p:cNvPr id="3" name="Title 2">
            <a:extLst>
              <a:ext uri="{FF2B5EF4-FFF2-40B4-BE49-F238E27FC236}">
                <a16:creationId xmlns:a16="http://schemas.microsoft.com/office/drawing/2014/main" id="{FD6CB5D0-0058-FA86-B926-CC78FAFC9FC5}"/>
              </a:ext>
            </a:extLst>
          </p:cNvPr>
          <p:cNvSpPr>
            <a:spLocks noGrp="1"/>
          </p:cNvSpPr>
          <p:nvPr>
            <p:ph type="title" idx="4294967295"/>
          </p:nvPr>
        </p:nvSpPr>
        <p:spPr>
          <a:xfrm>
            <a:off x="133636" y="0"/>
            <a:ext cx="9566418" cy="1320800"/>
          </a:xfrm>
        </p:spPr>
        <p:txBody>
          <a:bodyPr/>
          <a:lstStyle/>
          <a:p>
            <a:r>
              <a:rPr lang="lv-LV" dirty="0"/>
              <a:t>Neveselīgu attiecību pazīmes</a:t>
            </a:r>
          </a:p>
        </p:txBody>
      </p:sp>
    </p:spTree>
    <p:extLst>
      <p:ext uri="{BB962C8B-B14F-4D97-AF65-F5344CB8AC3E}">
        <p14:creationId xmlns:p14="http://schemas.microsoft.com/office/powerpoint/2010/main" val="1477871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41754" y="1221186"/>
            <a:ext cx="9458325" cy="546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Atbalsts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savstarpējs uzmundrinājums un palīdzība viens otram. Attiecībās viens otru pilnveido, nevis mēģina  ierobežot un pārveidot</a:t>
            </a:r>
            <a:r>
              <a:rPr lang="lv-LV" altLang="en-US" sz="1600" dirty="0">
                <a:latin typeface="Georgia" charset="0"/>
                <a:ea typeface="Georgia" charset="0"/>
                <a:cs typeface="Georgia" charset="0"/>
              </a:rPr>
              <a:t>.</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Vienlīdzība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lēmumus pieņemat kopā.</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Godīgums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jūs abi esat godīgi viens pret otru. Meli</a:t>
            </a:r>
            <a:r>
              <a:rPr kumimoji="0" lang="lv-LV" altLang="en-US" sz="1600" b="0" i="0" u="none" strike="noStrike" cap="none" normalizeH="0" dirty="0">
                <a:ln>
                  <a:noFill/>
                </a:ln>
                <a:solidFill>
                  <a:schemeClr val="tx1"/>
                </a:solidFill>
                <a:effectLst/>
                <a:latin typeface="Georgia" charset="0"/>
                <a:ea typeface="Georgia" charset="0"/>
                <a:cs typeface="Georgia" charset="0"/>
              </a:rPr>
              <a:t> un manipulācijas ir reizēm nepārvarama attiecību </a:t>
            </a:r>
            <a:r>
              <a:rPr lang="lv-LV" altLang="en-US" sz="1600" dirty="0">
                <a:latin typeface="Georgia" charset="0"/>
                <a:ea typeface="Georgia" charset="0"/>
                <a:cs typeface="Georgia" charset="0"/>
              </a:rPr>
              <a:t>barjera.</a:t>
            </a: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Robežas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jūs varat dot viens otram privātumu un telpu. </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a:t>
            </a:r>
            <a:r>
              <a:rPr kumimoji="0" lang="lv-LV" altLang="en-US" sz="1600" b="1" i="0" u="none" strike="noStrike" cap="none" normalizeH="0" baseline="0" dirty="0">
                <a:ln>
                  <a:noFill/>
                </a:ln>
                <a:solidFill>
                  <a:schemeClr val="tx1"/>
                </a:solidFill>
                <a:effectLst/>
                <a:latin typeface="Georgia" charset="0"/>
                <a:ea typeface="Georgia" charset="0"/>
                <a:cs typeface="Georgia" charset="0"/>
              </a:rPr>
              <a:t>respektējat viens otra vajadzības</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Intimitāte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varat runāt viens ar otru par tuvību un seksu — kas ir labi un kas nē. </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abi esat </a:t>
            </a:r>
            <a:r>
              <a:rPr kumimoji="0" lang="lv-LV" altLang="en-US" sz="1600" b="1" i="0" u="none" strike="noStrike" cap="none" normalizeH="0" baseline="0" dirty="0">
                <a:ln>
                  <a:noFill/>
                </a:ln>
                <a:solidFill>
                  <a:schemeClr val="tx1"/>
                </a:solidFill>
                <a:effectLst/>
                <a:latin typeface="Georgia" charset="0"/>
                <a:ea typeface="Georgia" charset="0"/>
                <a:cs typeface="Georgia" charset="0"/>
              </a:rPr>
              <a:t>pilngadīgi un abi piekrītat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drošām seksuālām darbībām.</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Jums ir izvēle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būt šķirtam un pavadīt laiku ar draugiem</a:t>
            </a:r>
            <a:r>
              <a:rPr lang="lv-LV" altLang="en-US" sz="1600" dirty="0">
                <a:latin typeface="Georgia" charset="0"/>
                <a:ea typeface="Georgia" charset="0"/>
                <a:cs typeface="Georgia" charset="0"/>
              </a:rPr>
              <a:t>.</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 </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1" i="0" u="none" strike="noStrike" cap="none" normalizeH="0" baseline="0" dirty="0">
                <a:ln>
                  <a:noFill/>
                </a:ln>
                <a:solidFill>
                  <a:schemeClr val="tx1"/>
                </a:solidFill>
                <a:effectLst/>
                <a:latin typeface="Georgia" charset="0"/>
                <a:ea typeface="Georgia" charset="0"/>
                <a:cs typeface="Georgia" charset="0"/>
              </a:rPr>
              <a:t>Atklāta saruna </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spēja izteikt savas jūtas, nekliedzot vai nepazemojot vienam otru. </a:t>
            </a: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endParaRPr lang="lv-LV" altLang="en-US" sz="1600" dirty="0">
              <a:latin typeface="Georgia" charset="0"/>
              <a:ea typeface="Georgia" charset="0"/>
              <a:cs typeface="Georgia" charset="0"/>
            </a:endParaRPr>
          </a:p>
          <a:p>
            <a:pPr marL="285750" marR="0" lvl="0" indent="-28575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1600" b="0" i="0" u="none" strike="noStrike" cap="none" normalizeH="0" baseline="0" dirty="0">
                <a:ln>
                  <a:noFill/>
                </a:ln>
                <a:solidFill>
                  <a:schemeClr val="tx1"/>
                </a:solidFill>
                <a:effectLst/>
                <a:latin typeface="Georgia" charset="0"/>
                <a:ea typeface="Georgia" charset="0"/>
                <a:cs typeface="Georgia" charset="0"/>
              </a:rPr>
              <a:t>Jūs </a:t>
            </a:r>
            <a:r>
              <a:rPr kumimoji="0" lang="lv-LV" altLang="en-US" sz="1600" b="1" i="0" u="none" strike="noStrike" cap="none" normalizeH="0" baseline="0" dirty="0">
                <a:ln>
                  <a:noFill/>
                </a:ln>
                <a:solidFill>
                  <a:schemeClr val="tx1"/>
                </a:solidFill>
                <a:effectLst/>
                <a:latin typeface="Georgia" charset="0"/>
                <a:ea typeface="Georgia" charset="0"/>
                <a:cs typeface="Georgia" charset="0"/>
              </a:rPr>
              <a:t>klausāties viens otrā,</a:t>
            </a:r>
            <a:r>
              <a:rPr kumimoji="0" lang="lv-LV" altLang="en-US" sz="1600" b="0" i="0" u="none" strike="noStrike" cap="none" normalizeH="0" baseline="0" dirty="0">
                <a:ln>
                  <a:noFill/>
                </a:ln>
                <a:solidFill>
                  <a:schemeClr val="tx1"/>
                </a:solidFill>
                <a:effectLst/>
                <a:latin typeface="Georgia" charset="0"/>
                <a:ea typeface="Georgia" charset="0"/>
                <a:cs typeface="Georgia" charset="0"/>
              </a:rPr>
              <a:t> uzklausāt viens otru un </a:t>
            </a:r>
            <a:r>
              <a:rPr kumimoji="0" lang="lv-LV" altLang="en-US" sz="1600" b="1" i="0" u="none" strike="noStrike" cap="none" normalizeH="0" baseline="0" dirty="0">
                <a:ln>
                  <a:noFill/>
                </a:ln>
                <a:solidFill>
                  <a:schemeClr val="tx1"/>
                </a:solidFill>
                <a:effectLst/>
                <a:latin typeface="Georgia" charset="0"/>
                <a:ea typeface="Georgia" charset="0"/>
                <a:cs typeface="Georgia" charset="0"/>
              </a:rPr>
              <a:t>respektējat viens otra viedokli</a:t>
            </a:r>
            <a:r>
              <a:rPr lang="lv-LV" altLang="en-US" sz="1600" dirty="0">
                <a:latin typeface="Georgia" charset="0"/>
                <a:ea typeface="Georgia" charset="0"/>
                <a:cs typeface="Georgia" charset="0"/>
              </a:rPr>
              <a:t>.</a:t>
            </a: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600" b="0" i="0" u="none" strike="noStrike" cap="none" normalizeH="0" baseline="0" dirty="0">
              <a:ln>
                <a:noFill/>
              </a:ln>
              <a:solidFill>
                <a:schemeClr val="tx1"/>
              </a:solidFill>
              <a:effectLst/>
              <a:latin typeface="Georgia" charset="0"/>
              <a:ea typeface="Georgia" charset="0"/>
              <a:cs typeface="Georgia" charset="0"/>
            </a:endParaRPr>
          </a:p>
        </p:txBody>
      </p:sp>
      <p:sp>
        <p:nvSpPr>
          <p:cNvPr id="3" name="Title 2">
            <a:extLst>
              <a:ext uri="{FF2B5EF4-FFF2-40B4-BE49-F238E27FC236}">
                <a16:creationId xmlns:a16="http://schemas.microsoft.com/office/drawing/2014/main" id="{A19EA2AF-81D8-8BAD-F091-6EB4E03DFAA1}"/>
              </a:ext>
            </a:extLst>
          </p:cNvPr>
          <p:cNvSpPr>
            <a:spLocks noGrp="1"/>
          </p:cNvSpPr>
          <p:nvPr>
            <p:ph type="title" idx="4294967295"/>
          </p:nvPr>
        </p:nvSpPr>
        <p:spPr>
          <a:xfrm>
            <a:off x="441754" y="177899"/>
            <a:ext cx="8596668" cy="1320800"/>
          </a:xfrm>
        </p:spPr>
        <p:txBody>
          <a:bodyPr/>
          <a:lstStyle/>
          <a:p>
            <a:r>
              <a:rPr lang="lv-LV" dirty="0"/>
              <a:t>Cieņpilnu attiecību atslēgvārdi</a:t>
            </a:r>
          </a:p>
        </p:txBody>
      </p:sp>
    </p:spTree>
    <p:extLst>
      <p:ext uri="{BB962C8B-B14F-4D97-AF65-F5344CB8AC3E}">
        <p14:creationId xmlns:p14="http://schemas.microsoft.com/office/powerpoint/2010/main" val="706618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51635-DFEF-1760-6CF0-12777EB4F81A}"/>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lv-LV" dirty="0"/>
              <a:t>Cieņa attiecībās</a:t>
            </a:r>
          </a:p>
        </p:txBody>
      </p:sp>
      <p:sp>
        <p:nvSpPr>
          <p:cNvPr id="2" name="Rectangle 1"/>
          <p:cNvSpPr/>
          <p:nvPr/>
        </p:nvSpPr>
        <p:spPr>
          <a:xfrm>
            <a:off x="1214439" y="2828836"/>
            <a:ext cx="8059563" cy="1661993"/>
          </a:xfrm>
          <a:prstGeom prst="rect">
            <a:avLst/>
          </a:prstGeom>
        </p:spPr>
        <p:txBody>
          <a:bodyPr wrap="square">
            <a:spAutoFit/>
          </a:bodyPr>
          <a:lstStyle/>
          <a:p>
            <a:pPr lvl="0" defTabSz="914400" eaLnBrk="0" fontAlgn="base" hangingPunct="0">
              <a:spcBef>
                <a:spcPct val="0"/>
              </a:spcBef>
              <a:spcAft>
                <a:spcPct val="0"/>
              </a:spcAft>
            </a:pPr>
            <a:r>
              <a:rPr lang="lv-LV" altLang="en-US" sz="2800" dirty="0">
                <a:latin typeface="Georgia" charset="0"/>
                <a:ea typeface="Georgia" charset="0"/>
                <a:cs typeface="Georgia" charset="0"/>
              </a:rPr>
              <a:t>Cieņa attiecībās – pieņemt otru cilvēkam tādu, kāds viņš ir, un nemēģināt viņu mainīt vai likt darīt lietas, ko viņš nevēlas darīt.</a:t>
            </a:r>
          </a:p>
          <a:p>
            <a:pPr lvl="0" defTabSz="914400" eaLnBrk="0" fontAlgn="base" hangingPunct="0">
              <a:spcBef>
                <a:spcPct val="0"/>
              </a:spcBef>
              <a:spcAft>
                <a:spcPct val="0"/>
              </a:spcAft>
            </a:pPr>
            <a:endParaRPr lang="lv-LV" altLang="en-US" dirty="0">
              <a:latin typeface="Georgia" charset="0"/>
              <a:ea typeface="Georgia" charset="0"/>
              <a:cs typeface="Georgia" charset="0"/>
            </a:endParaRPr>
          </a:p>
        </p:txBody>
      </p:sp>
    </p:spTree>
    <p:extLst>
      <p:ext uri="{BB962C8B-B14F-4D97-AF65-F5344CB8AC3E}">
        <p14:creationId xmlns:p14="http://schemas.microsoft.com/office/powerpoint/2010/main" val="1374598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75361" y="1466924"/>
            <a:ext cx="9347115"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3600" b="1" i="0" u="none" strike="noStrike" cap="none" normalizeH="0" baseline="0" dirty="0">
                <a:ln>
                  <a:noFill/>
                </a:ln>
                <a:solidFill>
                  <a:schemeClr val="tx1"/>
                </a:solidFill>
                <a:effectLst/>
                <a:latin typeface="Georgia" charset="0"/>
                <a:ea typeface="Georgia" charset="0"/>
                <a:cs typeface="Georgia" charset="0"/>
              </a:rPr>
              <a:t>Iebiedēšana nav pieņemama. </a:t>
            </a: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3600" b="1" i="0" u="none" strike="noStrike" cap="none" normalizeH="0" baseline="0" dirty="0">
                <a:ln>
                  <a:noFill/>
                </a:ln>
                <a:solidFill>
                  <a:schemeClr val="tx1"/>
                </a:solidFill>
                <a:effectLst/>
                <a:latin typeface="Georgia" charset="0"/>
                <a:ea typeface="Georgia" charset="0"/>
                <a:cs typeface="Georgia" charset="0"/>
              </a:rPr>
              <a:t>Tas ir sāpīgi un var ietekmēt ilgtermiņā, radot dažādas sekas. </a:t>
            </a: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3600" b="1" i="0" u="none" strike="noStrike" cap="none" normalizeH="0" baseline="0" dirty="0">
                <a:ln>
                  <a:noFill/>
                </a:ln>
                <a:solidFill>
                  <a:schemeClr val="tx1"/>
                </a:solidFill>
                <a:effectLst/>
                <a:latin typeface="Georgia" charset="0"/>
                <a:ea typeface="Georgia" charset="0"/>
                <a:cs typeface="Georgia" charset="0"/>
              </a:rPr>
              <a:t>Atcerieties, ka jūs neesat viens. </a:t>
            </a: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3600" b="1" i="0" u="none" strike="noStrike" cap="none" normalizeH="0" baseline="0" dirty="0">
                <a:ln>
                  <a:noFill/>
                </a:ln>
                <a:solidFill>
                  <a:schemeClr val="tx1"/>
                </a:solidFill>
                <a:effectLst/>
                <a:latin typeface="Georgia" charset="0"/>
                <a:ea typeface="Georgia" charset="0"/>
                <a:cs typeface="Georgia" charset="0"/>
              </a:rPr>
              <a:t>Ir cilvēki, ar kuriem varat runāt, un lietas, ko varat darīt, lai apturētu iebiedēšanu</a:t>
            </a:r>
            <a:r>
              <a:rPr lang="lv-LV" altLang="en-US" sz="3600" b="1" dirty="0">
                <a:latin typeface="Georgia" charset="0"/>
                <a:ea typeface="Georgia" charset="0"/>
                <a:cs typeface="Georgia" charset="0"/>
              </a:rPr>
              <a:t>.</a:t>
            </a:r>
          </a:p>
        </p:txBody>
      </p:sp>
      <p:sp>
        <p:nvSpPr>
          <p:cNvPr id="3" name="Title 2">
            <a:extLst>
              <a:ext uri="{FF2B5EF4-FFF2-40B4-BE49-F238E27FC236}">
                <a16:creationId xmlns:a16="http://schemas.microsoft.com/office/drawing/2014/main" id="{76CEF989-1008-CE49-4501-0A77479AEB34}"/>
              </a:ext>
            </a:extLst>
          </p:cNvPr>
          <p:cNvSpPr>
            <a:spLocks noGrp="1"/>
          </p:cNvSpPr>
          <p:nvPr>
            <p:ph type="title" idx="4294967295"/>
          </p:nvPr>
        </p:nvSpPr>
        <p:spPr/>
        <p:txBody>
          <a:bodyPr/>
          <a:lstStyle/>
          <a:p>
            <a:r>
              <a:rPr lang="lv-LV" dirty="0"/>
              <a:t>Iebiedēšana </a:t>
            </a:r>
          </a:p>
        </p:txBody>
      </p:sp>
    </p:spTree>
    <p:extLst>
      <p:ext uri="{BB962C8B-B14F-4D97-AF65-F5344CB8AC3E}">
        <p14:creationId xmlns:p14="http://schemas.microsoft.com/office/powerpoint/2010/main" val="1153581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7334" y="1449726"/>
            <a:ext cx="9257498" cy="4893647"/>
          </a:xfrm>
          <a:prstGeom prst="rect">
            <a:avLst/>
          </a:prstGeom>
        </p:spPr>
        <p:txBody>
          <a:bodyPr wrap="square">
            <a:spAutoFit/>
          </a:bodyPr>
          <a:lstStyle/>
          <a:p>
            <a:pPr lvl="0" defTabSz="914400" eaLnBrk="0" fontAlgn="base" hangingPunct="0">
              <a:spcBef>
                <a:spcPct val="0"/>
              </a:spcBef>
              <a:spcAft>
                <a:spcPct val="0"/>
              </a:spcAft>
            </a:pPr>
            <a:r>
              <a:rPr lang="lv-LV" altLang="en-US" sz="2400" dirty="0">
                <a:latin typeface="Georgia" charset="0"/>
                <a:ea typeface="Georgia" charset="0"/>
                <a:cs typeface="Georgia" charset="0"/>
              </a:rPr>
              <a:t>Tas ir vairāk nekā tikai cīņa ar kādu vai nepatika pret kādu. </a:t>
            </a:r>
          </a:p>
          <a:p>
            <a:pPr lvl="0" defTabSz="914400" eaLnBrk="0" fontAlgn="base" hangingPunct="0">
              <a:spcBef>
                <a:spcPct val="0"/>
              </a:spcBef>
              <a:spcAft>
                <a:spcPct val="0"/>
              </a:spcAft>
            </a:pPr>
            <a:endParaRPr lang="lv-LV" altLang="en-US" sz="2400" dirty="0">
              <a:latin typeface="Georgia" charset="0"/>
              <a:ea typeface="Georgia" charset="0"/>
              <a:cs typeface="Georgia" charset="0"/>
            </a:endParaRPr>
          </a:p>
          <a:p>
            <a:pPr lvl="0" defTabSz="914400" eaLnBrk="0" fontAlgn="base" hangingPunct="0">
              <a:spcBef>
                <a:spcPct val="0"/>
              </a:spcBef>
              <a:spcAft>
                <a:spcPct val="0"/>
              </a:spcAft>
            </a:pPr>
            <a:r>
              <a:rPr lang="lv-LV" altLang="en-US" sz="2400" dirty="0">
                <a:latin typeface="Georgia" charset="0"/>
                <a:ea typeface="Georgia" charset="0"/>
                <a:cs typeface="Georgia" charset="0"/>
              </a:rPr>
              <a:t>Tā  ir ļaunprātīga izturēšanās pret kādu atkal un atkal.</a:t>
            </a:r>
          </a:p>
          <a:p>
            <a:pPr lvl="0" defTabSz="914400" eaLnBrk="0" fontAlgn="base" hangingPunct="0">
              <a:spcBef>
                <a:spcPct val="0"/>
              </a:spcBef>
              <a:spcAft>
                <a:spcPct val="0"/>
              </a:spcAft>
            </a:pPr>
            <a:endParaRPr lang="lv-LV" altLang="en-US" sz="2400" dirty="0">
              <a:latin typeface="Georgia" charset="0"/>
              <a:ea typeface="Georgia" charset="0"/>
              <a:cs typeface="Georgia" charset="0"/>
            </a:endParaRPr>
          </a:p>
          <a:p>
            <a:pPr lvl="0" defTabSz="914400" eaLnBrk="0" fontAlgn="base" hangingPunct="0">
              <a:spcBef>
                <a:spcPct val="0"/>
              </a:spcBef>
              <a:spcAft>
                <a:spcPct val="0"/>
              </a:spcAft>
            </a:pPr>
            <a:r>
              <a:rPr lang="lv-LV" altLang="en-US" sz="2400" dirty="0">
                <a:latin typeface="Georgia" charset="0"/>
                <a:ea typeface="Georgia" charset="0"/>
                <a:cs typeface="Georgia" charset="0"/>
              </a:rPr>
              <a:t>Iebiedēšana ir pastāvīga vai atkārtota varas ļaunprātīga izmantošana attiecībās ar nolūku nodarīt apzinātu (ar nolūku) psiholoģisku kaitējumu. </a:t>
            </a:r>
          </a:p>
          <a:p>
            <a:pPr lvl="0" defTabSz="914400" eaLnBrk="0" fontAlgn="base" hangingPunct="0">
              <a:spcBef>
                <a:spcPct val="0"/>
              </a:spcBef>
              <a:spcAft>
                <a:spcPct val="0"/>
              </a:spcAft>
            </a:pPr>
            <a:endParaRPr lang="lv-LV" altLang="en-US" sz="2400" dirty="0">
              <a:latin typeface="Georgia" charset="0"/>
              <a:ea typeface="Georgia" charset="0"/>
              <a:cs typeface="Georgia" charset="0"/>
            </a:endParaRPr>
          </a:p>
          <a:p>
            <a:pPr lvl="0" defTabSz="914400" eaLnBrk="0" fontAlgn="base" hangingPunct="0">
              <a:spcBef>
                <a:spcPct val="0"/>
              </a:spcBef>
              <a:spcAft>
                <a:spcPct val="0"/>
              </a:spcAft>
            </a:pPr>
            <a:r>
              <a:rPr lang="lv-LV" altLang="en-US" sz="2400" dirty="0">
                <a:latin typeface="Georgia" charset="0"/>
                <a:ea typeface="Georgia" charset="0"/>
                <a:cs typeface="Georgia" charset="0"/>
              </a:rPr>
              <a:t>Iebiedēšanas uzvedība var būt verbāla, fiziska vai sociāla.</a:t>
            </a:r>
          </a:p>
          <a:p>
            <a:pPr lvl="0" defTabSz="914400" eaLnBrk="0" fontAlgn="base" hangingPunct="0">
              <a:spcBef>
                <a:spcPct val="0"/>
              </a:spcBef>
              <a:spcAft>
                <a:spcPct val="0"/>
              </a:spcAft>
            </a:pPr>
            <a:endParaRPr lang="lv-LV" altLang="en-US" sz="2400" dirty="0">
              <a:latin typeface="Georgia" charset="0"/>
              <a:ea typeface="Georgia" charset="0"/>
              <a:cs typeface="Georgia" charset="0"/>
            </a:endParaRPr>
          </a:p>
          <a:p>
            <a:pPr lvl="0" defTabSz="914400" eaLnBrk="0" fontAlgn="base" hangingPunct="0">
              <a:spcBef>
                <a:spcPct val="0"/>
              </a:spcBef>
              <a:spcAft>
                <a:spcPct val="0"/>
              </a:spcAft>
            </a:pPr>
            <a:r>
              <a:rPr lang="lv-LV" altLang="en-US" sz="2400" dirty="0">
                <a:latin typeface="Georgia" charset="0"/>
                <a:ea typeface="Georgia" charset="0"/>
                <a:cs typeface="Georgia" charset="0"/>
              </a:rPr>
              <a:t>Iebiedēšana var notikt jebkur – mājās, tiešsaistē, ar draugiem, grupā, autobusā vai skolā.</a:t>
            </a:r>
          </a:p>
          <a:p>
            <a:pPr lvl="0" defTabSz="914400" eaLnBrk="0" fontAlgn="base" hangingPunct="0">
              <a:spcBef>
                <a:spcPct val="0"/>
              </a:spcBef>
              <a:spcAft>
                <a:spcPct val="0"/>
              </a:spcAft>
            </a:pPr>
            <a:endParaRPr lang="lv-LV" altLang="en-US" sz="2400" dirty="0">
              <a:latin typeface="Georgia" charset="0"/>
              <a:ea typeface="Georgia" charset="0"/>
              <a:cs typeface="Georgia" charset="0"/>
            </a:endParaRPr>
          </a:p>
        </p:txBody>
      </p:sp>
      <p:sp>
        <p:nvSpPr>
          <p:cNvPr id="3" name="Title 2">
            <a:extLst>
              <a:ext uri="{FF2B5EF4-FFF2-40B4-BE49-F238E27FC236}">
                <a16:creationId xmlns:a16="http://schemas.microsoft.com/office/drawing/2014/main" id="{3706957F-9DF7-6FA5-C54A-BA6CA4984BA1}"/>
              </a:ext>
            </a:extLst>
          </p:cNvPr>
          <p:cNvSpPr>
            <a:spLocks noGrp="1"/>
          </p:cNvSpPr>
          <p:nvPr>
            <p:ph type="title" idx="4294967295"/>
          </p:nvPr>
        </p:nvSpPr>
        <p:spPr/>
        <p:txBody>
          <a:bodyPr/>
          <a:lstStyle/>
          <a:p>
            <a:r>
              <a:rPr lang="lv-LV" dirty="0"/>
              <a:t>Kas ir iebiedēšana?</a:t>
            </a:r>
          </a:p>
        </p:txBody>
      </p:sp>
    </p:spTree>
    <p:extLst>
      <p:ext uri="{BB962C8B-B14F-4D97-AF65-F5344CB8AC3E}">
        <p14:creationId xmlns:p14="http://schemas.microsoft.com/office/powerpoint/2010/main" val="160139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F4BB17-840C-CB80-65C8-849C6AA90D05}"/>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lv-LV" dirty="0"/>
              <a:t>Iebiedēšanas veidi</a:t>
            </a:r>
          </a:p>
        </p:txBody>
      </p:sp>
      <p:sp>
        <p:nvSpPr>
          <p:cNvPr id="2" name="Rectangle 1"/>
          <p:cNvSpPr/>
          <p:nvPr/>
        </p:nvSpPr>
        <p:spPr>
          <a:xfrm>
            <a:off x="537906" y="190373"/>
            <a:ext cx="9115425" cy="5878532"/>
          </a:xfrm>
          <a:prstGeom prst="rect">
            <a:avLst/>
          </a:prstGeom>
        </p:spPr>
        <p:txBody>
          <a:bodyPr wrap="square">
            <a:spAutoFit/>
          </a:bodyPr>
          <a:lstStyle/>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400" dirty="0">
                <a:latin typeface="Georgia" charset="0"/>
                <a:ea typeface="Georgia" charset="0"/>
                <a:cs typeface="Georgia" charset="0"/>
              </a:rPr>
              <a:t>Verbāla iebiedēšana</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000" dirty="0">
                <a:latin typeface="Georgia" charset="0"/>
                <a:ea typeface="Georgia" charset="0"/>
                <a:cs typeface="Georgia" charset="0"/>
              </a:rPr>
              <a:t> - apsaukāt, ķircināt, apsmiet, pazemot,  draudēt kādam nodarīt pāri…</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400" dirty="0">
                <a:latin typeface="Georgia" charset="0"/>
                <a:ea typeface="Georgia" charset="0"/>
                <a:cs typeface="Georgia" charset="0"/>
              </a:rPr>
              <a:t>Fiziska iebiedēšana</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000" dirty="0">
                <a:latin typeface="Georgia" charset="0"/>
                <a:ea typeface="Georgia" charset="0"/>
                <a:cs typeface="Georgia" charset="0"/>
              </a:rPr>
              <a:t> - bārt, sist, sist, spert, spļaut, paklupt vai grūst kādu, lauzt kādas lietas, raustīt/aiztikt otra  seju vai citas ķermeņa daļas, nepieklājīgi žestikulēt…</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400" dirty="0">
                <a:latin typeface="Georgia" charset="0"/>
                <a:ea typeface="Georgia" charset="0"/>
                <a:cs typeface="Georgia" charset="0"/>
              </a:rPr>
              <a:t>Sociālā iebiedēšana</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000" dirty="0">
                <a:latin typeface="Georgia" charset="0"/>
                <a:ea typeface="Georgia" charset="0"/>
                <a:cs typeface="Georgia" charset="0"/>
              </a:rPr>
              <a:t> - melot,  izplatīt baumas, izspēlēt ar otru ,,šausmīgus’’ jokus, tīši radīt un /vai atstāt neērtā situācijā, apkaunot publiskā vidē…</a:t>
            </a:r>
          </a:p>
          <a:p>
            <a:pPr lvl="0" algn="just" defTabSz="914400" eaLnBrk="0" fontAlgn="base" hangingPunct="0">
              <a:spcBef>
                <a:spcPct val="0"/>
              </a:spcBef>
              <a:spcAft>
                <a:spcPct val="0"/>
              </a:spcAft>
            </a:pPr>
            <a:endParaRPr lang="lv-LV" altLang="en-US" sz="20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400" dirty="0" err="1">
                <a:latin typeface="Georgia" charset="0"/>
                <a:ea typeface="Georgia" charset="0"/>
                <a:cs typeface="Georgia" charset="0"/>
              </a:rPr>
              <a:t>Kiberhuligānisms</a:t>
            </a:r>
            <a:endParaRPr lang="lv-LV" altLang="en-US" sz="2400" dirty="0">
              <a:latin typeface="Georgia" charset="0"/>
              <a:ea typeface="Georgia" charset="0"/>
              <a:cs typeface="Georgia" charset="0"/>
            </a:endParaRPr>
          </a:p>
          <a:p>
            <a:pPr lvl="0" algn="just" defTabSz="914400" eaLnBrk="0" fontAlgn="base" hangingPunct="0">
              <a:spcBef>
                <a:spcPct val="0"/>
              </a:spcBef>
              <a:spcAft>
                <a:spcPct val="0"/>
              </a:spcAft>
            </a:pPr>
            <a:r>
              <a:rPr lang="lv-LV" altLang="en-US" sz="2000" dirty="0">
                <a:latin typeface="Georgia" charset="0"/>
                <a:ea typeface="Georgia" charset="0"/>
                <a:cs typeface="Georgia" charset="0"/>
              </a:rPr>
              <a:t> - tehnoloģiju izmantošana, lai nodarītu pāri kādam citam, sūtot aizskarošus ziņojumus, attēlus vai komentārus.</a:t>
            </a:r>
          </a:p>
        </p:txBody>
      </p:sp>
    </p:spTree>
    <p:extLst>
      <p:ext uri="{BB962C8B-B14F-4D97-AF65-F5344CB8AC3E}">
        <p14:creationId xmlns:p14="http://schemas.microsoft.com/office/powerpoint/2010/main" val="83982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9557" y="652988"/>
            <a:ext cx="9858376" cy="577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457056"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600"/>
              </a:spcAft>
              <a:buClrTx/>
              <a:buSzTx/>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Ir daudz iemeslu, kāpēc kāds var iebiedēt citus. </a:t>
            </a:r>
          </a:p>
          <a:p>
            <a:pPr marL="0" marR="0" lvl="0" indent="0" algn="l" defTabSz="914400" rtl="0" eaLnBrk="0" fontAlgn="base" latinLnBrk="0" hangingPunct="0">
              <a:lnSpc>
                <a:spcPct val="100000"/>
              </a:lnSpc>
              <a:spcBef>
                <a:spcPct val="0"/>
              </a:spcBef>
              <a:spcAft>
                <a:spcPts val="600"/>
              </a:spcAft>
              <a:buClrTx/>
              <a:buSzTx/>
              <a:tabLst/>
            </a:pPr>
            <a:endParaRPr lang="lv-LV" altLang="en-US" sz="24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ts val="600"/>
              </a:spcAft>
              <a:buClrTx/>
              <a:buSzTx/>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Kāds, kurš iebiedē citu personu, var:</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just greizsirdību</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vēlēties,  lai patīk citiem</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vēlēties justies labāk pats</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vēlēties iederēties savu draugu lokā</a:t>
            </a:r>
            <a:endParaRPr lang="lv-LV" altLang="en-US" sz="24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 justies iekšēji dusmīgs</a:t>
            </a:r>
            <a:endParaRPr lang="lv-LV" altLang="en-US" sz="24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 just vajadzību kontrolēt citus vai izbaudīt varu pār citiem</a:t>
            </a:r>
            <a:endParaRPr lang="lv-LV" altLang="en-US" sz="24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 pats ir ticis iebiedēts</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nezināt, ka tas, ko viņš dara, ir nepareizi </a:t>
            </a:r>
          </a:p>
          <a:p>
            <a:pPr marL="342900" marR="0" lvl="0" indent="-342900" algn="l" defTabSz="914400" rtl="0" eaLnBrk="0" fontAlgn="base" latinLnBrk="0" hangingPunct="0">
              <a:lnSpc>
                <a:spcPct val="100000"/>
              </a:lnSpc>
              <a:spcBef>
                <a:spcPct val="0"/>
              </a:spcBef>
              <a:spcAft>
                <a:spcPts val="600"/>
              </a:spcAft>
              <a:buClrTx/>
              <a:buSzTx/>
              <a:buFont typeface="Courier New" charset="0"/>
              <a:buChar char="o"/>
              <a:tabLst/>
            </a:pPr>
            <a:endParaRPr lang="lv-LV" altLang="en-US" sz="2400" dirty="0">
              <a:latin typeface="Georgia" charset="0"/>
              <a:ea typeface="Georgia" charset="0"/>
              <a:cs typeface="Georgia" charset="0"/>
            </a:endParaRPr>
          </a:p>
          <a:p>
            <a:pPr lvl="0" defTabSz="914400" eaLnBrk="0" fontAlgn="base" hangingPunct="0">
              <a:spcBef>
                <a:spcPct val="0"/>
              </a:spcBef>
              <a:spcAft>
                <a:spcPts val="600"/>
              </a:spcAft>
            </a:pPr>
            <a:r>
              <a:rPr lang="lv-LV" altLang="en-US" sz="2400" dirty="0">
                <a:latin typeface="Georgia" charset="0"/>
                <a:ea typeface="Georgia" charset="0"/>
                <a:cs typeface="Georgia" charset="0"/>
              </a:rPr>
              <a:t>Lai kāds būtu iemesls, iebiedēšana nekad nav attaisnojama.</a:t>
            </a:r>
          </a:p>
        </p:txBody>
      </p:sp>
      <p:sp>
        <p:nvSpPr>
          <p:cNvPr id="3" name="Title 2">
            <a:extLst>
              <a:ext uri="{FF2B5EF4-FFF2-40B4-BE49-F238E27FC236}">
                <a16:creationId xmlns:a16="http://schemas.microsoft.com/office/drawing/2014/main" id="{0CB7CA73-21DB-E7D3-193E-C02680A91317}"/>
              </a:ext>
            </a:extLst>
          </p:cNvPr>
          <p:cNvSpPr>
            <a:spLocks noGrp="1"/>
          </p:cNvSpPr>
          <p:nvPr>
            <p:ph type="title" idx="4294967295"/>
          </p:nvPr>
        </p:nvSpPr>
        <p:spPr>
          <a:xfrm>
            <a:off x="578480" y="94189"/>
            <a:ext cx="8596668" cy="1320800"/>
          </a:xfrm>
        </p:spPr>
        <p:txBody>
          <a:bodyPr/>
          <a:lstStyle/>
          <a:p>
            <a:r>
              <a:rPr lang="lv-LV" dirty="0"/>
              <a:t>Kāpēc cilvēki apkauno citus?</a:t>
            </a:r>
          </a:p>
        </p:txBody>
      </p:sp>
    </p:spTree>
    <p:extLst>
      <p:ext uri="{BB962C8B-B14F-4D97-AF65-F5344CB8AC3E}">
        <p14:creationId xmlns:p14="http://schemas.microsoft.com/office/powerpoint/2010/main" val="1874803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93909" y="1278218"/>
            <a:ext cx="10344150" cy="404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Iebiedēšana var būt ļoti emocionāli sāpinoša un izraisīt  dažādas sekas. </a:t>
            </a: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Tās ietekmē var rasties:</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problēmas ar miegu/apetīti</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problēmas ar koncentrēšanos</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lang="lv-LV" altLang="en-US" sz="2000" dirty="0">
                <a:latin typeface="Georgia" charset="0"/>
                <a:ea typeface="Georgia" charset="0"/>
                <a:cs typeface="Georgia" charset="0"/>
              </a:rPr>
              <a:t>n</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omāktība</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grūtības ,,tikt galā’’ arī ar ikdienas lietām un pienākumiem</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var parādīties domas/vēlme  savainot sevi</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problēmas mācībās un brīvā laika aktivitātēs</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izjūta, ka esi fiziski slims</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var justies bezcerīgi vai bezspēcīgi</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var justies vientuļš, skumjš, dusmīgs vai apmulsis</a:t>
            </a:r>
          </a:p>
          <a:p>
            <a:pPr marL="342900" marR="0" lvl="0" indent="-342900" algn="l" defTabSz="914400" rtl="0" eaLnBrk="0" fontAlgn="base" latinLnBrk="0" hangingPunct="0">
              <a:lnSpc>
                <a:spcPct val="100000"/>
              </a:lnSpc>
              <a:spcBef>
                <a:spcPct val="0"/>
              </a:spcBef>
              <a:spcAft>
                <a:spcPct val="0"/>
              </a:spcAft>
              <a:buClrTx/>
              <a:buSzTx/>
              <a:buFont typeface="Courier New" charset="0"/>
              <a:buChar char="o"/>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var justies nedroši vai baidīties </a:t>
            </a:r>
          </a:p>
        </p:txBody>
      </p:sp>
      <p:sp>
        <p:nvSpPr>
          <p:cNvPr id="3" name="Title 2">
            <a:extLst>
              <a:ext uri="{FF2B5EF4-FFF2-40B4-BE49-F238E27FC236}">
                <a16:creationId xmlns:a16="http://schemas.microsoft.com/office/drawing/2014/main" id="{E5DADEBC-9C47-7D35-7F61-973449CC0118}"/>
              </a:ext>
            </a:extLst>
          </p:cNvPr>
          <p:cNvSpPr>
            <a:spLocks noGrp="1"/>
          </p:cNvSpPr>
          <p:nvPr>
            <p:ph type="title" idx="4294967295"/>
          </p:nvPr>
        </p:nvSpPr>
        <p:spPr>
          <a:xfrm>
            <a:off x="479626" y="296543"/>
            <a:ext cx="8596668" cy="1320800"/>
          </a:xfrm>
        </p:spPr>
        <p:txBody>
          <a:bodyPr/>
          <a:lstStyle/>
          <a:p>
            <a:r>
              <a:rPr lang="lv-LV" dirty="0"/>
              <a:t>Kādu ietekmi var atstāt iebiedēšana?</a:t>
            </a:r>
          </a:p>
        </p:txBody>
      </p:sp>
    </p:spTree>
    <p:extLst>
      <p:ext uri="{BB962C8B-B14F-4D97-AF65-F5344CB8AC3E}">
        <p14:creationId xmlns:p14="http://schemas.microsoft.com/office/powerpoint/2010/main" val="130277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6" y="808056"/>
            <a:ext cx="9341414" cy="1077229"/>
          </a:xfrm>
        </p:spPr>
        <p:txBody>
          <a:bodyPr>
            <a:noAutofit/>
          </a:bodyPr>
          <a:lstStyle/>
          <a:p>
            <a:pPr algn="l"/>
            <a:r>
              <a:rPr lang="lv-LV" sz="6000" dirty="0">
                <a:latin typeface="Georgia" charset="0"/>
                <a:ea typeface="Georgia" charset="0"/>
                <a:cs typeface="Georgia" charset="0"/>
              </a:rPr>
              <a:t>Cieņa ir …</a:t>
            </a:r>
          </a:p>
        </p:txBody>
      </p:sp>
      <p:sp>
        <p:nvSpPr>
          <p:cNvPr id="4" name="TextBox 3">
            <a:extLst>
              <a:ext uri="{FF2B5EF4-FFF2-40B4-BE49-F238E27FC236}">
                <a16:creationId xmlns:a16="http://schemas.microsoft.com/office/drawing/2014/main" id="{64B0ED47-FF0D-52B8-F388-DA72834E8AC4}"/>
              </a:ext>
            </a:extLst>
          </p:cNvPr>
          <p:cNvSpPr txBox="1"/>
          <p:nvPr/>
        </p:nvSpPr>
        <p:spPr>
          <a:xfrm>
            <a:off x="1228726" y="2075935"/>
            <a:ext cx="8434258" cy="3447098"/>
          </a:xfrm>
          <a:prstGeom prst="rect">
            <a:avLst/>
          </a:prstGeom>
          <a:noFill/>
        </p:spPr>
        <p:txBody>
          <a:bodyPr wrap="square" rtlCol="0">
            <a:spAutoFit/>
          </a:bodyPr>
          <a:lstStyle/>
          <a:p>
            <a:pPr>
              <a:spcAft>
                <a:spcPts val="600"/>
              </a:spcAft>
            </a:pPr>
            <a:r>
              <a:rPr lang="lv-LV" sz="2200" dirty="0"/>
              <a:t>Apbrīna, kas jūtama vai izrādīta par kādu vai kaut ko, kam, jūsuprāt, ir labas idejas un īpašības</a:t>
            </a:r>
          </a:p>
          <a:p>
            <a:pPr>
              <a:spcAft>
                <a:spcPts val="600"/>
              </a:spcAft>
            </a:pPr>
            <a:r>
              <a:rPr lang="lv-LV" sz="2200" dirty="0"/>
              <a:t> </a:t>
            </a:r>
            <a:r>
              <a:rPr lang="lv-LV" sz="2200" dirty="0">
                <a:hlinkClick r:id="rId2"/>
              </a:rPr>
              <a:t>https://dictionary.cambridge.org/dictionary/english/respect </a:t>
            </a:r>
            <a:endParaRPr lang="lv-LV" sz="2200" dirty="0"/>
          </a:p>
          <a:p>
            <a:pPr>
              <a:spcAft>
                <a:spcPts val="600"/>
              </a:spcAft>
            </a:pPr>
            <a:endParaRPr lang="lv-LV" sz="2200" dirty="0"/>
          </a:p>
          <a:p>
            <a:pPr>
              <a:spcAft>
                <a:spcPts val="600"/>
              </a:spcAft>
            </a:pPr>
            <a:r>
              <a:rPr lang="lv-LV" sz="2200" dirty="0"/>
              <a:t>Cieņa  nozīmē, ka  jūs pieņemat otru tādu , kāds viņš ir, pat ja viņš atšķiras no jums un jūs viņa viedoklim nepiekrītat. Cieņa attiecībās rada drošību, uzticību un labklājību. Veidot </a:t>
            </a:r>
            <a:r>
              <a:rPr lang="lv-LV" sz="2200" dirty="0" err="1"/>
              <a:t>cieņpilnas</a:t>
            </a:r>
            <a:r>
              <a:rPr lang="lv-LV" sz="2200" dirty="0"/>
              <a:t> attiecības mēs iemācamies, tā nav iedzimta īpašība.</a:t>
            </a:r>
          </a:p>
          <a:p>
            <a:pPr>
              <a:spcAft>
                <a:spcPts val="600"/>
              </a:spcAft>
            </a:pPr>
            <a:r>
              <a:rPr lang="lv-LV" sz="2200" dirty="0">
                <a:hlinkClick r:id="rId3"/>
              </a:rPr>
              <a:t>https://kidshelpline.com.au/teens/issues/all-about-respect</a:t>
            </a:r>
            <a:r>
              <a:rPr lang="lv-LV" sz="2200" dirty="0"/>
              <a:t> </a:t>
            </a:r>
          </a:p>
        </p:txBody>
      </p:sp>
    </p:spTree>
    <p:extLst>
      <p:ext uri="{BB962C8B-B14F-4D97-AF65-F5344CB8AC3E}">
        <p14:creationId xmlns:p14="http://schemas.microsoft.com/office/powerpoint/2010/main" val="1079521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77335" y="1477922"/>
            <a:ext cx="9504634" cy="497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Vienmēr ir kaut kas, ko varat darīt.</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Šeit ir dažas idejas:</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N</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eiesaistīties un saglabāt drošu distanci no iebiedēšanas ierosinātāja</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lang="lv-LV" altLang="en-US" sz="2000" dirty="0" err="1">
                <a:latin typeface="Georgia" charset="0"/>
                <a:ea typeface="Georgia" charset="0"/>
                <a:cs typeface="Georgia" charset="0"/>
              </a:rPr>
              <a:t>C</a:t>
            </a:r>
            <a:r>
              <a:rPr kumimoji="0" lang="lv-LV" altLang="en-US" sz="2000" b="0" i="0" u="none" strike="noStrike" cap="none" normalizeH="0" baseline="0" dirty="0" err="1">
                <a:ln>
                  <a:noFill/>
                </a:ln>
                <a:solidFill>
                  <a:schemeClr val="tx1"/>
                </a:solidFill>
                <a:effectLst/>
                <a:latin typeface="Georgia" charset="0"/>
                <a:ea typeface="Georgia" charset="0"/>
                <a:cs typeface="Georgia" charset="0"/>
              </a:rPr>
              <a:t>ieņpilnā</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veidā pateikt, ka tas, ko otrs dara, nav pieņemami</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R</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unājiet ar pieaugušo, kuram uzticaties!</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Veltiet laiku, lai darītu lietas, kas patīk un iepriecina!</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Palūdziet kādam, kuram uzticaties, lai Jums palīdz ziņot par </a:t>
            </a:r>
            <a:r>
              <a:rPr kumimoji="0" lang="lv-LV" altLang="en-US" sz="2000" b="0" i="0" u="none" strike="noStrike" cap="none" normalizeH="0" baseline="0" dirty="0" err="1">
                <a:ln>
                  <a:noFill/>
                </a:ln>
                <a:solidFill>
                  <a:schemeClr val="tx1"/>
                </a:solidFill>
                <a:effectLst/>
                <a:latin typeface="Georgia" charset="0"/>
                <a:ea typeface="Georgia" charset="0"/>
                <a:cs typeface="Georgia" charset="0"/>
              </a:rPr>
              <a:t>kiberhuligānismu</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vai uzbrukumu! </a:t>
            </a:r>
            <a:endParaRPr lang="lv-LV" altLang="en-US" sz="2000" dirty="0">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Zvanīt krīzes/atbalsta  tālrunim un/vai vērsties pie speciālista</a:t>
            </a: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p:txBody>
      </p:sp>
      <p:sp>
        <p:nvSpPr>
          <p:cNvPr id="3" name="Title 2">
            <a:extLst>
              <a:ext uri="{FF2B5EF4-FFF2-40B4-BE49-F238E27FC236}">
                <a16:creationId xmlns:a16="http://schemas.microsoft.com/office/drawing/2014/main" id="{6DD527F0-1A69-6C0F-7FCA-9320984DE7DC}"/>
              </a:ext>
            </a:extLst>
          </p:cNvPr>
          <p:cNvSpPr>
            <a:spLocks noGrp="1"/>
          </p:cNvSpPr>
          <p:nvPr>
            <p:ph type="title" idx="4294967295"/>
          </p:nvPr>
        </p:nvSpPr>
        <p:spPr/>
        <p:txBody>
          <a:bodyPr/>
          <a:lstStyle/>
          <a:p>
            <a:r>
              <a:rPr lang="lv-LV" dirty="0"/>
              <a:t>Ko darīt, ja Jūs  tiekat iebiedēts?</a:t>
            </a:r>
          </a:p>
        </p:txBody>
      </p:sp>
    </p:spTree>
    <p:extLst>
      <p:ext uri="{BB962C8B-B14F-4D97-AF65-F5344CB8AC3E}">
        <p14:creationId xmlns:p14="http://schemas.microsoft.com/office/powerpoint/2010/main" val="550203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27081" y="1366248"/>
            <a:ext cx="928533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defTabSz="914400" eaLnBrk="0" fontAlgn="base" hangingPunct="0">
              <a:spcBef>
                <a:spcPct val="0"/>
              </a:spcBef>
              <a:spcAft>
                <a:spcPts val="600"/>
              </a:spcAft>
            </a:pPr>
            <a:r>
              <a:rPr lang="lv-LV" altLang="en-US" sz="2000" dirty="0">
                <a:ea typeface="Georgia" charset="0"/>
                <a:cs typeface="Georgia" charset="0"/>
              </a:rPr>
              <a:t>«Nav svarīgi, cik reizes nokriti, svarīgi ir tas – cik reizes Tu piecēlies!»</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u="none" strike="noStrike" cap="none" normalizeH="0" baseline="0" dirty="0">
                <a:ln>
                  <a:noFill/>
                </a:ln>
                <a:solidFill>
                  <a:schemeClr val="tx1"/>
                </a:solidFill>
                <a:effectLst/>
                <a:ea typeface="Georgia" charset="0"/>
                <a:cs typeface="Georgia" charset="0"/>
              </a:rPr>
              <a:t>Ja kaut kas noiet greizi, noturība ir tas, kas palīdz tikt galā un pārvarēt grūtos laikus. </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u="none" strike="noStrike" cap="none" normalizeH="0" baseline="0" dirty="0">
                <a:ln>
                  <a:noFill/>
                </a:ln>
                <a:solidFill>
                  <a:schemeClr val="tx1"/>
                </a:solidFill>
                <a:effectLst/>
                <a:ea typeface="Georgia" charset="0"/>
                <a:cs typeface="Georgia" charset="0"/>
              </a:rPr>
              <a:t>Dažreiz tas padara jūs pat stiprāku, nekā jūs bijāt iepriekš. </a:t>
            </a:r>
          </a:p>
          <a:p>
            <a:pPr marL="0" marR="0" lvl="0" indent="0" algn="l" defTabSz="914400" rtl="0" eaLnBrk="0" fontAlgn="base" latinLnBrk="0" hangingPunct="0">
              <a:lnSpc>
                <a:spcPct val="100000"/>
              </a:lnSpc>
              <a:spcBef>
                <a:spcPts val="1200"/>
              </a:spcBef>
              <a:spcAft>
                <a:spcPts val="1200"/>
              </a:spcAft>
              <a:buClrTx/>
              <a:buSzTx/>
              <a:buFontTx/>
              <a:buNone/>
              <a:tabLst/>
            </a:pPr>
            <a:r>
              <a:rPr kumimoji="0" lang="lv-LV" altLang="en-US" sz="2400" b="1" u="none" strike="noStrike" cap="none" normalizeH="0" baseline="0" dirty="0">
                <a:ln>
                  <a:noFill/>
                </a:ln>
                <a:solidFill>
                  <a:schemeClr val="tx1"/>
                </a:solidFill>
                <a:effectLst/>
                <a:ea typeface="Georgia" charset="0"/>
                <a:cs typeface="Georgia" charset="0"/>
              </a:rPr>
              <a:t>Kas ir noturība?</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b="0" u="none" strike="noStrike" cap="none" normalizeH="0" baseline="0" dirty="0">
                <a:ln>
                  <a:noFill/>
                </a:ln>
                <a:solidFill>
                  <a:schemeClr val="tx1"/>
                </a:solidFill>
                <a:effectLst/>
                <a:ea typeface="Georgia" charset="0"/>
                <a:cs typeface="Georgia" charset="0"/>
              </a:rPr>
              <a:t>Tā ir spēja droši tikt galā arī situācijās, kad lietas noiet greizi – katrs mēs reizēm saskaramies ar izaicinājumiem un  grūtībām.</a:t>
            </a:r>
            <a:r>
              <a:rPr kumimoji="0" lang="lv-LV" altLang="en-US" sz="2000" b="0" u="none" strike="noStrike" cap="none" normalizeH="0" dirty="0">
                <a:ln>
                  <a:noFill/>
                </a:ln>
                <a:solidFill>
                  <a:schemeClr val="tx1"/>
                </a:solidFill>
                <a:effectLst/>
                <a:ea typeface="Georgia" charset="0"/>
                <a:cs typeface="Georgia" charset="0"/>
              </a:rPr>
              <a:t> </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b="0" u="none" strike="noStrike" cap="none" normalizeH="0" baseline="0" dirty="0">
                <a:ln>
                  <a:noFill/>
                </a:ln>
                <a:solidFill>
                  <a:schemeClr val="tx1"/>
                </a:solidFill>
                <a:effectLst/>
                <a:ea typeface="Georgia" charset="0"/>
                <a:cs typeface="Georgia" charset="0"/>
              </a:rPr>
              <a:t>Tā ir spēja nepadoties un turpināt doties uz savu mērķi, tikt galā ar izaicinājumiem un izmēģināt lietas  - visu iespējamo (un reizēm šķietami neiespējamo).</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b="0" u="none" strike="noStrike" cap="none" normalizeH="0" baseline="0" dirty="0">
                <a:ln>
                  <a:noFill/>
                </a:ln>
                <a:solidFill>
                  <a:schemeClr val="tx1"/>
                </a:solidFill>
                <a:effectLst/>
                <a:ea typeface="Georgia" charset="0"/>
                <a:cs typeface="Georgia" charset="0"/>
              </a:rPr>
              <a:t>Tas ir iekšējais spēks.</a:t>
            </a: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000" b="0" u="none" strike="noStrike" cap="none" normalizeH="0" baseline="0" dirty="0">
                <a:ln>
                  <a:noFill/>
                </a:ln>
                <a:solidFill>
                  <a:schemeClr val="tx1"/>
                </a:solidFill>
                <a:effectLst/>
                <a:ea typeface="Georgia" charset="0"/>
                <a:cs typeface="Georgia" charset="0"/>
              </a:rPr>
              <a:t>Spēja tikt galā ar to, ko dzīve jums sagādā, un reizēm par to vienkārši ,,paraustīt plecus’’.</a:t>
            </a:r>
          </a:p>
          <a:p>
            <a:pPr marL="0" marR="0" lvl="0" indent="0" algn="l" defTabSz="914400" rtl="0" eaLnBrk="0" fontAlgn="base" latinLnBrk="0" hangingPunct="0">
              <a:lnSpc>
                <a:spcPct val="100000"/>
              </a:lnSpc>
              <a:spcBef>
                <a:spcPct val="0"/>
              </a:spcBef>
              <a:spcAft>
                <a:spcPts val="600"/>
              </a:spcAft>
              <a:buClrTx/>
              <a:buSzTx/>
              <a:buFontTx/>
              <a:buNone/>
              <a:tabLst/>
            </a:pPr>
            <a:r>
              <a:rPr lang="lv-LV" altLang="en-US" sz="2000" dirty="0">
                <a:ea typeface="Georgia" charset="0"/>
                <a:cs typeface="Georgia" charset="0"/>
              </a:rPr>
              <a:t>Tā ir spēja  un prasmes a</a:t>
            </a:r>
            <a:r>
              <a:rPr kumimoji="0" lang="lv-LV" altLang="en-US" sz="2000" b="0" u="none" strike="noStrike" cap="none" normalizeH="0" baseline="0" dirty="0">
                <a:ln>
                  <a:noFill/>
                </a:ln>
                <a:solidFill>
                  <a:schemeClr val="tx1"/>
                </a:solidFill>
                <a:effectLst/>
                <a:ea typeface="Georgia" charset="0"/>
                <a:cs typeface="Georgia" charset="0"/>
              </a:rPr>
              <a:t>izstāvēt savas vērtības un pārliecības</a:t>
            </a:r>
            <a:r>
              <a:rPr lang="lv-LV" altLang="en-US" sz="2000" dirty="0">
                <a:ea typeface="Georgia" charset="0"/>
                <a:cs typeface="Georgia" charset="0"/>
              </a:rPr>
              <a:t>.</a:t>
            </a:r>
            <a:endParaRPr kumimoji="0" lang="lv-LV" altLang="en-US" sz="2000" b="0" u="none" strike="noStrike" cap="none" normalizeH="0" baseline="0" dirty="0">
              <a:ln>
                <a:noFill/>
              </a:ln>
              <a:solidFill>
                <a:schemeClr val="tx1"/>
              </a:solidFill>
              <a:effectLst/>
              <a:ea typeface="Georgia" charset="0"/>
              <a:cs typeface="Georgia" charset="0"/>
            </a:endParaRPr>
          </a:p>
        </p:txBody>
      </p:sp>
      <p:sp>
        <p:nvSpPr>
          <p:cNvPr id="3" name="Title 2">
            <a:extLst>
              <a:ext uri="{FF2B5EF4-FFF2-40B4-BE49-F238E27FC236}">
                <a16:creationId xmlns:a16="http://schemas.microsoft.com/office/drawing/2014/main" id="{7B378C23-33FB-29D3-8F18-35B947F89625}"/>
              </a:ext>
            </a:extLst>
          </p:cNvPr>
          <p:cNvSpPr>
            <a:spLocks noGrp="1"/>
          </p:cNvSpPr>
          <p:nvPr>
            <p:ph type="title" idx="4294967295"/>
          </p:nvPr>
        </p:nvSpPr>
        <p:spPr>
          <a:xfrm>
            <a:off x="427081" y="189470"/>
            <a:ext cx="8596668" cy="1320800"/>
          </a:xfrm>
        </p:spPr>
        <p:txBody>
          <a:bodyPr/>
          <a:lstStyle/>
          <a:p>
            <a:r>
              <a:rPr lang="lv-LV" dirty="0"/>
              <a:t>Emocionālās pašregulācijas (noturības) veidošana</a:t>
            </a:r>
          </a:p>
        </p:txBody>
      </p:sp>
    </p:spTree>
    <p:extLst>
      <p:ext uri="{BB962C8B-B14F-4D97-AF65-F5344CB8AC3E}">
        <p14:creationId xmlns:p14="http://schemas.microsoft.com/office/powerpoint/2010/main" val="573041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68822" y="1767414"/>
            <a:ext cx="8772526" cy="407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P</a:t>
            </a:r>
            <a:r>
              <a:rPr kumimoji="0" lang="lv-LV" altLang="en-US" sz="2400" b="0" i="0" u="none" strike="noStrike" cap="none" normalizeH="0" baseline="0" dirty="0">
                <a:ln>
                  <a:noFill/>
                </a:ln>
                <a:solidFill>
                  <a:schemeClr val="tx1"/>
                </a:solidFill>
                <a:effectLst/>
                <a:ea typeface="Georgia" charset="0"/>
                <a:cs typeface="Georgia" charset="0"/>
              </a:rPr>
              <a:t>ozitīva attieksme</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L</a:t>
            </a:r>
            <a:r>
              <a:rPr kumimoji="0" lang="lv-LV" altLang="en-US" sz="2400" b="0" i="0" u="none" strike="noStrike" cap="none" normalizeH="0" baseline="0" dirty="0">
                <a:ln>
                  <a:noFill/>
                </a:ln>
                <a:solidFill>
                  <a:schemeClr val="tx1"/>
                </a:solidFill>
                <a:effectLst/>
                <a:ea typeface="Georgia" charset="0"/>
                <a:cs typeface="Georgia" charset="0"/>
              </a:rPr>
              <a:t>abi draugi</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A</a:t>
            </a:r>
            <a:r>
              <a:rPr kumimoji="0" lang="lv-LV" altLang="en-US" sz="2400" b="0" i="0" u="none" strike="noStrike" cap="none" normalizeH="0" baseline="0" dirty="0">
                <a:ln>
                  <a:noFill/>
                </a:ln>
                <a:solidFill>
                  <a:schemeClr val="tx1"/>
                </a:solidFill>
                <a:effectLst/>
                <a:ea typeface="Georgia" charset="0"/>
                <a:cs typeface="Georgia" charset="0"/>
              </a:rPr>
              <a:t>dekvāta </a:t>
            </a:r>
            <a:r>
              <a:rPr kumimoji="0" lang="lv-LV" altLang="en-US" sz="2400" b="0" i="0" u="none" strike="noStrike" cap="none" normalizeH="0" baseline="0" dirty="0" err="1">
                <a:ln>
                  <a:noFill/>
                </a:ln>
                <a:solidFill>
                  <a:schemeClr val="tx1"/>
                </a:solidFill>
                <a:effectLst/>
                <a:ea typeface="Georgia" charset="0"/>
                <a:cs typeface="Georgia" charset="0"/>
              </a:rPr>
              <a:t>pašizjūta</a:t>
            </a:r>
            <a:r>
              <a:rPr kumimoji="0" lang="lv-LV" altLang="en-US" sz="2400" b="0" i="0" u="none" strike="noStrike" cap="none" normalizeH="0" baseline="0" dirty="0">
                <a:ln>
                  <a:noFill/>
                </a:ln>
                <a:solidFill>
                  <a:schemeClr val="tx1"/>
                </a:solidFill>
                <a:effectLst/>
                <a:ea typeface="Georgia" charset="0"/>
                <a:cs typeface="Georgia" charset="0"/>
              </a:rPr>
              <a:t> (pieņemt sevi)</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P</a:t>
            </a:r>
            <a:r>
              <a:rPr kumimoji="0" lang="lv-LV" altLang="en-US" sz="2400" b="0" i="0" u="none" strike="noStrike" cap="none" normalizeH="0" baseline="0" dirty="0">
                <a:ln>
                  <a:noFill/>
                </a:ln>
                <a:solidFill>
                  <a:schemeClr val="tx1"/>
                </a:solidFill>
                <a:effectLst/>
                <a:ea typeface="Georgia" charset="0"/>
                <a:cs typeface="Georgia" charset="0"/>
              </a:rPr>
              <a:t>iederības izjūta</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A</a:t>
            </a:r>
            <a:r>
              <a:rPr kumimoji="0" lang="lv-LV" altLang="en-US" sz="2400" b="0" i="0" u="none" strike="noStrike" cap="none" normalizeH="0" baseline="0" dirty="0">
                <a:ln>
                  <a:noFill/>
                </a:ln>
                <a:solidFill>
                  <a:schemeClr val="tx1"/>
                </a:solidFill>
                <a:effectLst/>
                <a:ea typeface="Georgia" charset="0"/>
                <a:cs typeface="Georgia" charset="0"/>
              </a:rPr>
              <a:t>tbalstoša ģimene</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P</a:t>
            </a:r>
            <a:r>
              <a:rPr kumimoji="0" lang="lv-LV" altLang="en-US" sz="2400" b="0" i="0" u="none" strike="noStrike" cap="none" normalizeH="0" baseline="0" dirty="0">
                <a:ln>
                  <a:noFill/>
                </a:ln>
                <a:solidFill>
                  <a:schemeClr val="tx1"/>
                </a:solidFill>
                <a:effectLst/>
                <a:ea typeface="Georgia" charset="0"/>
                <a:cs typeface="Georgia" charset="0"/>
              </a:rPr>
              <a:t>alīdzība citiem un iesaistīšanās</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a:ea typeface="Georgia" charset="0"/>
                <a:cs typeface="Georgia" charset="0"/>
              </a:rPr>
              <a:t>S</a:t>
            </a:r>
            <a:r>
              <a:rPr kumimoji="0" lang="lv-LV" altLang="en-US" sz="2400" b="0" i="0" u="none" strike="noStrike" cap="none" normalizeH="0" baseline="0" dirty="0">
                <a:ln>
                  <a:noFill/>
                </a:ln>
                <a:solidFill>
                  <a:schemeClr val="tx1"/>
                </a:solidFill>
                <a:effectLst/>
                <a:ea typeface="Georgia" charset="0"/>
                <a:cs typeface="Georgia" charset="0"/>
              </a:rPr>
              <a:t>pēja risināt problēmas un pārvarēt izaicinājumus</a:t>
            </a:r>
          </a:p>
          <a:p>
            <a:pPr marL="457200" marR="0" lvl="0" indent="-457200" algn="l" defTabSz="914400" rtl="0" eaLnBrk="0" fontAlgn="base" latinLnBrk="0" hangingPunct="0">
              <a:lnSpc>
                <a:spcPct val="100000"/>
              </a:lnSpc>
              <a:spcBef>
                <a:spcPct val="0"/>
              </a:spcBef>
              <a:spcAft>
                <a:spcPts val="1200"/>
              </a:spcAft>
              <a:buClrTx/>
              <a:buSzTx/>
              <a:buFont typeface="Arial" charset="0"/>
              <a:buChar char="•"/>
              <a:tabLst/>
            </a:pPr>
            <a:r>
              <a:rPr lang="lv-LV" altLang="en-US" sz="2400" dirty="0" err="1">
                <a:ea typeface="Georgia" charset="0"/>
                <a:cs typeface="Georgia" charset="0"/>
              </a:rPr>
              <a:t>C</a:t>
            </a:r>
            <a:r>
              <a:rPr kumimoji="0" lang="lv-LV" altLang="en-US" sz="2400" b="0" i="0" u="none" strike="noStrike" cap="none" normalizeH="0" baseline="0" dirty="0" err="1">
                <a:ln>
                  <a:noFill/>
                </a:ln>
                <a:solidFill>
                  <a:schemeClr val="tx1"/>
                </a:solidFill>
                <a:effectLst/>
                <a:ea typeface="Georgia" charset="0"/>
                <a:cs typeface="Georgia" charset="0"/>
              </a:rPr>
              <a:t>ieņpilna</a:t>
            </a:r>
            <a:r>
              <a:rPr kumimoji="0" lang="lv-LV" altLang="en-US" sz="2400" b="0" i="0" u="none" strike="noStrike" cap="none" normalizeH="0" baseline="0" dirty="0">
                <a:ln>
                  <a:noFill/>
                </a:ln>
                <a:solidFill>
                  <a:schemeClr val="tx1"/>
                </a:solidFill>
                <a:effectLst/>
                <a:ea typeface="Georgia" charset="0"/>
                <a:cs typeface="Georgia" charset="0"/>
              </a:rPr>
              <a:t> komunikācija ar apkārtējiem cilvēkiem </a:t>
            </a:r>
          </a:p>
        </p:txBody>
      </p:sp>
      <p:sp>
        <p:nvSpPr>
          <p:cNvPr id="3" name="Title 2">
            <a:extLst>
              <a:ext uri="{FF2B5EF4-FFF2-40B4-BE49-F238E27FC236}">
                <a16:creationId xmlns:a16="http://schemas.microsoft.com/office/drawing/2014/main" id="{A24861FE-06F0-A5DC-9247-BA323C44FBD1}"/>
              </a:ext>
            </a:extLst>
          </p:cNvPr>
          <p:cNvSpPr>
            <a:spLocks noGrp="1"/>
          </p:cNvSpPr>
          <p:nvPr>
            <p:ph type="title" idx="4294967295"/>
          </p:nvPr>
        </p:nvSpPr>
        <p:spPr/>
        <p:txBody>
          <a:bodyPr/>
          <a:lstStyle/>
          <a:p>
            <a:r>
              <a:rPr lang="lv-LV" dirty="0"/>
              <a:t>Kas palīdz attīstīt noturību?</a:t>
            </a:r>
          </a:p>
        </p:txBody>
      </p:sp>
    </p:spTree>
    <p:extLst>
      <p:ext uri="{BB962C8B-B14F-4D97-AF65-F5344CB8AC3E}">
        <p14:creationId xmlns:p14="http://schemas.microsoft.com/office/powerpoint/2010/main" val="727693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51421" y="1092212"/>
            <a:ext cx="9346342" cy="54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Pārvarot izaicinājumus jūs varat iemācīties noturību un atrast iekšējo spēku un resursus, par kuriem vēl nezināt! </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Mācīšanās no katras savas pieredzes veidot noturību un var palīdzēt jums justies stiprākam!</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Tas var atvieglot problēmu risināšanu nākotnē.</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Jūs varat sākt veidot noturību, uzdodot sev jautājumus:</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Ko es varu darīt, lai atgrieztos uz «pareizā ceļa»?</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Es nevaru visu kontrolēt, kas tad ir manā pārziņā?</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Vai es varu kaut ko mainīt, lai padarītu «lietas savā dzīvē labākas»?</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Ko es varu mācīties no tā?</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Kurš var man palīdzēt?</a:t>
            </a:r>
          </a:p>
          <a:p>
            <a:pPr marL="0" marR="0" lvl="0" indent="0" algn="l" defTabSz="914400" rtl="0" eaLnBrk="0" fontAlgn="base" latinLnBrk="0" hangingPunct="0">
              <a:lnSpc>
                <a:spcPct val="100000"/>
              </a:lnSpc>
              <a:spcBef>
                <a:spcPct val="0"/>
              </a:spcBef>
              <a:spcAft>
                <a:spcPts val="1200"/>
              </a:spcAft>
              <a:buClrTx/>
              <a:buSzTx/>
              <a:buFontTx/>
              <a:buNone/>
              <a:tabLst/>
            </a:pPr>
            <a:r>
              <a:rPr kumimoji="0" lang="lv-LV" altLang="en-US" sz="2200" b="0" i="0" u="none" strike="noStrike" cap="none" normalizeH="0" baseline="0" dirty="0">
                <a:ln>
                  <a:noFill/>
                </a:ln>
                <a:solidFill>
                  <a:schemeClr val="tx1"/>
                </a:solidFill>
                <a:effectLst/>
                <a:ea typeface="Georgia" charset="0"/>
                <a:cs typeface="Georgia" charset="0"/>
              </a:rPr>
              <a:t>Kā es varu virzīties uz priekšu? </a:t>
            </a:r>
          </a:p>
        </p:txBody>
      </p:sp>
      <p:sp>
        <p:nvSpPr>
          <p:cNvPr id="3" name="Title 2">
            <a:extLst>
              <a:ext uri="{FF2B5EF4-FFF2-40B4-BE49-F238E27FC236}">
                <a16:creationId xmlns:a16="http://schemas.microsoft.com/office/drawing/2014/main" id="{75B8454B-2B2F-F994-3FB3-1E70DEB6949C}"/>
              </a:ext>
            </a:extLst>
          </p:cNvPr>
          <p:cNvSpPr>
            <a:spLocks noGrp="1"/>
          </p:cNvSpPr>
          <p:nvPr>
            <p:ph type="title" idx="4294967295"/>
          </p:nvPr>
        </p:nvSpPr>
        <p:spPr>
          <a:xfrm>
            <a:off x="0" y="205210"/>
            <a:ext cx="9798908" cy="1320800"/>
          </a:xfrm>
        </p:spPr>
        <p:txBody>
          <a:bodyPr/>
          <a:lstStyle/>
          <a:p>
            <a:r>
              <a:rPr lang="lv-LV" dirty="0"/>
              <a:t>Ko es varu darīt, kad saskaros ar izaicinājumu?</a:t>
            </a:r>
          </a:p>
        </p:txBody>
      </p:sp>
    </p:spTree>
    <p:extLst>
      <p:ext uri="{BB962C8B-B14F-4D97-AF65-F5344CB8AC3E}">
        <p14:creationId xmlns:p14="http://schemas.microsoft.com/office/powerpoint/2010/main" val="271671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61858" y="847310"/>
            <a:ext cx="10144125" cy="580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D</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omāt pozitīvas domas</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P</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arūpēties par sevi (darīt to, kas patīk un sagādā pozitīvas emocijas)</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T</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urpināt darīt!</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R</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unāt ar kādu par to, kā Tev klājas</a:t>
            </a:r>
            <a:endParaRPr lang="lv-LV" altLang="en-US" sz="22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M</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ācieties no kļūdām</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V</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irzīties uz saviem mērķiem</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M</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eklēt situācijā pozitīvos aspektus</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P</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ieņemt, ka pārmaiņas dzīvē notiek vienmēr</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P</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ieņemt, ka var notikt negatīvas lietas</a:t>
            </a:r>
            <a:r>
              <a:rPr kumimoji="0" lang="lv-LV" altLang="en-US" sz="2200" b="0" i="0" u="none" strike="noStrike" cap="none" normalizeH="0" dirty="0">
                <a:ln>
                  <a:noFill/>
                </a:ln>
                <a:solidFill>
                  <a:schemeClr val="tx1"/>
                </a:solidFill>
                <a:effectLst/>
                <a:latin typeface="Georgia" charset="0"/>
                <a:ea typeface="Georgia" charset="0"/>
                <a:cs typeface="Georgia" charset="0"/>
              </a:rPr>
              <a:t> </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U</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zlabot savas problēmu risināšanas prasmes</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A</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trast veidus,  kas palīdz justies mierīgam</a:t>
            </a:r>
          </a:p>
          <a:p>
            <a:pPr marL="0" marR="0" lvl="0" indent="0" algn="l" defTabSz="914400" rtl="0" eaLnBrk="0" fontAlgn="base" latinLnBrk="0" hangingPunct="0">
              <a:lnSpc>
                <a:spcPct val="100000"/>
              </a:lnSpc>
              <a:spcBef>
                <a:spcPct val="0"/>
              </a:spcBef>
              <a:spcAft>
                <a:spcPts val="1200"/>
              </a:spcAft>
              <a:buClrTx/>
              <a:buSzTx/>
              <a:buFontTx/>
              <a:buNone/>
              <a:tabLst/>
            </a:pPr>
            <a:r>
              <a:rPr lang="lv-LV" altLang="en-US" sz="2200" dirty="0">
                <a:latin typeface="Georgia" charset="0"/>
                <a:ea typeface="Georgia" charset="0"/>
                <a:cs typeface="Georgia" charset="0"/>
              </a:rPr>
              <a:t>S</a:t>
            </a:r>
            <a:r>
              <a:rPr kumimoji="0" lang="lv-LV" altLang="en-US" sz="2200" b="0" i="0" u="none" strike="noStrike" cap="none" normalizeH="0" baseline="0" dirty="0">
                <a:ln>
                  <a:noFill/>
                </a:ln>
                <a:solidFill>
                  <a:schemeClr val="tx1"/>
                </a:solidFill>
                <a:effectLst/>
                <a:latin typeface="Georgia" charset="0"/>
                <a:ea typeface="Georgia" charset="0"/>
                <a:cs typeface="Georgia" charset="0"/>
              </a:rPr>
              <a:t>aņemt palīdzību, kad tā ir nepieciešama. </a:t>
            </a:r>
          </a:p>
        </p:txBody>
      </p:sp>
      <p:sp>
        <p:nvSpPr>
          <p:cNvPr id="3" name="Title 2">
            <a:extLst>
              <a:ext uri="{FF2B5EF4-FFF2-40B4-BE49-F238E27FC236}">
                <a16:creationId xmlns:a16="http://schemas.microsoft.com/office/drawing/2014/main" id="{ABDB6AF0-169D-9191-5BD4-6BCDF710E5F0}"/>
              </a:ext>
            </a:extLst>
          </p:cNvPr>
          <p:cNvSpPr>
            <a:spLocks noGrp="1"/>
          </p:cNvSpPr>
          <p:nvPr>
            <p:ph type="title" idx="4294967295"/>
          </p:nvPr>
        </p:nvSpPr>
        <p:spPr>
          <a:xfrm>
            <a:off x="553767" y="233078"/>
            <a:ext cx="8596668" cy="1320800"/>
          </a:xfrm>
        </p:spPr>
        <p:txBody>
          <a:bodyPr/>
          <a:lstStyle/>
          <a:p>
            <a:r>
              <a:rPr lang="lv-LV" dirty="0"/>
              <a:t>Tu vari:</a:t>
            </a:r>
          </a:p>
        </p:txBody>
      </p:sp>
    </p:spTree>
    <p:extLst>
      <p:ext uri="{BB962C8B-B14F-4D97-AF65-F5344CB8AC3E}">
        <p14:creationId xmlns:p14="http://schemas.microsoft.com/office/powerpoint/2010/main" val="271096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21300" y="929913"/>
            <a:ext cx="8968689" cy="570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200" b="1" i="0" u="none" strike="noStrike" cap="none" normalizeH="0" baseline="0" dirty="0">
                <a:ln>
                  <a:noFill/>
                </a:ln>
                <a:solidFill>
                  <a:schemeClr val="tx1"/>
                </a:solidFill>
                <a:effectLst/>
                <a:latin typeface="Georgia" charset="0"/>
                <a:ea typeface="Georgia" charset="0"/>
                <a:cs typeface="Georgia" charset="0"/>
              </a:rPr>
              <a:t>Vēl viens svarīgs solis noturības veidošanā ir pašapziņas attīstīšana.</a:t>
            </a:r>
          </a:p>
          <a:p>
            <a:pPr marL="0" marR="0" lvl="0" indent="0" algn="l" defTabSz="914400" rtl="0" eaLnBrk="0" fontAlgn="base" latinLnBrk="0" hangingPunct="0">
              <a:lnSpc>
                <a:spcPct val="100000"/>
              </a:lnSpc>
              <a:spcBef>
                <a:spcPct val="0"/>
              </a:spcBef>
              <a:spcAft>
                <a:spcPts val="600"/>
              </a:spcAft>
              <a:buClrTx/>
              <a:buSzTx/>
              <a:buFontTx/>
              <a:buNone/>
              <a:tabLst/>
            </a:pPr>
            <a:endParaRPr lang="lv-LV" altLang="en-US" sz="2200" b="1"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Varētu būt noderīgi izpētīt:</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Kādas ir manas vajadzības?</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Kādi ir mani mērķi?</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Kādas ir manas robežas?</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Kas man ir svarīgi?</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Kas mani kaitina?</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Kas mani dara laimīgu?</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Kādas ir manas stiprās puses?</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 es tiku galā pagātnē?</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Kā es parasti tieku galā ar stresu?</a:t>
            </a:r>
          </a:p>
          <a:p>
            <a:pPr marL="285750" marR="0" lvl="0" indent="-285750" algn="l" defTabSz="914400" rtl="0" eaLnBrk="0" fontAlgn="base" latinLnBrk="0" hangingPunct="0">
              <a:lnSpc>
                <a:spcPct val="100000"/>
              </a:lnSpc>
              <a:spcBef>
                <a:spcPct val="0"/>
              </a:spcBef>
              <a:spcAft>
                <a:spcPts val="600"/>
              </a:spcAft>
              <a:buClrTx/>
              <a:buSzTx/>
              <a:buFont typeface="Arial"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Vai ir kaut kas, ko es vēlētos mainīt? </a:t>
            </a:r>
          </a:p>
        </p:txBody>
      </p:sp>
      <p:sp>
        <p:nvSpPr>
          <p:cNvPr id="3" name="Title 2">
            <a:extLst>
              <a:ext uri="{FF2B5EF4-FFF2-40B4-BE49-F238E27FC236}">
                <a16:creationId xmlns:a16="http://schemas.microsoft.com/office/drawing/2014/main" id="{7EB04FA3-385A-4A2B-E7FC-31B6A5D5D7FD}"/>
              </a:ext>
            </a:extLst>
          </p:cNvPr>
          <p:cNvSpPr>
            <a:spLocks noGrp="1"/>
          </p:cNvSpPr>
          <p:nvPr>
            <p:ph type="title" idx="4294967295"/>
          </p:nvPr>
        </p:nvSpPr>
        <p:spPr>
          <a:xfrm>
            <a:off x="521300" y="65903"/>
            <a:ext cx="8596668" cy="1320800"/>
          </a:xfrm>
        </p:spPr>
        <p:txBody>
          <a:bodyPr/>
          <a:lstStyle/>
          <a:p>
            <a:r>
              <a:rPr lang="lv-LV" dirty="0"/>
              <a:t>Pašapziņas attīstīšana</a:t>
            </a:r>
          </a:p>
        </p:txBody>
      </p:sp>
    </p:spTree>
    <p:extLst>
      <p:ext uri="{BB962C8B-B14F-4D97-AF65-F5344CB8AC3E}">
        <p14:creationId xmlns:p14="http://schemas.microsoft.com/office/powerpoint/2010/main" val="811079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742563" y="1609538"/>
            <a:ext cx="7981307"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Kad lietas šķiet ļoti sarežģītas, dažreiz ir grūti tikt galā.</a:t>
            </a:r>
          </a:p>
          <a:p>
            <a:pPr marL="0" marR="0" lvl="0" indent="0"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Neatkarīgi no tā, vai jūties dusmīgs, skumjš, neapmierināts, vientuļš vai noraizējies — ir svarīgi, lai būtu daži veselīgi veidi, kā tikt galā ar sarežģītām emocijām.</a:t>
            </a:r>
          </a:p>
          <a:p>
            <a:pPr marL="0" marR="0" lvl="0" indent="0" defTabSz="914400" rtl="0" eaLnBrk="0" fontAlgn="base" latinLnBrk="0" hangingPunct="0">
              <a:lnSpc>
                <a:spcPct val="100000"/>
              </a:lnSpc>
              <a:spcBef>
                <a:spcPct val="0"/>
              </a:spcBef>
              <a:spcAft>
                <a:spcPct val="0"/>
              </a:spcAft>
              <a:buClrTx/>
              <a:buSzTx/>
              <a:buFontTx/>
              <a:buNone/>
              <a:tabLst/>
            </a:pPr>
            <a:endParaRPr lang="lv-LV" altLang="en-US" sz="2400" dirty="0">
              <a:latin typeface="Georgia" charset="0"/>
              <a:ea typeface="Georgia" charset="0"/>
              <a:cs typeface="Georgia"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 Šīs prasmes var palīdzēt dzīvot veselīgāku un laimīgāku dzīvi. </a:t>
            </a:r>
          </a:p>
        </p:txBody>
      </p:sp>
      <p:sp>
        <p:nvSpPr>
          <p:cNvPr id="2" name="Title 1">
            <a:extLst>
              <a:ext uri="{FF2B5EF4-FFF2-40B4-BE49-F238E27FC236}">
                <a16:creationId xmlns:a16="http://schemas.microsoft.com/office/drawing/2014/main" id="{7E919294-D2B7-8A71-B5B7-C751F6DDA15E}"/>
              </a:ext>
            </a:extLst>
          </p:cNvPr>
          <p:cNvSpPr>
            <a:spLocks noGrp="1"/>
          </p:cNvSpPr>
          <p:nvPr>
            <p:ph type="title" idx="4294967295"/>
          </p:nvPr>
        </p:nvSpPr>
        <p:spPr/>
        <p:txBody>
          <a:bodyPr/>
          <a:lstStyle/>
          <a:p>
            <a:r>
              <a:rPr lang="lv-LV" dirty="0"/>
              <a:t>Sarežģītas emocijas</a:t>
            </a:r>
          </a:p>
        </p:txBody>
      </p:sp>
    </p:spTree>
    <p:extLst>
      <p:ext uri="{BB962C8B-B14F-4D97-AF65-F5344CB8AC3E}">
        <p14:creationId xmlns:p14="http://schemas.microsoft.com/office/powerpoint/2010/main" val="730909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63018" y="1435702"/>
            <a:ext cx="9572625" cy="5001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izsakiet savas jūtas un domas, runājot ar kādu, kuram uzticaties</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runājiet un pavadiet laiku ar draugiem</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sportojiet un aktīvi darbojaties - dodoties pastaigā, spēlēt sporta spēles, skrienot u.c.</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dariet radošas lietas, kas patīk – mūzika, māksla, dejošana u.c.</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veiciet dažus darbus, kas ir noderīgi un rada fizisku slodzi ķermenim</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reizēm izpaust emocijas palīdz arī raudāšana</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var rakstīt stāstu vai dienasgrāmatu</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var veidot kolāžas</a:t>
            </a:r>
          </a:p>
          <a:p>
            <a:pPr marL="342900" marR="0" lvl="0" indent="-34290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kumimoji="0" lang="lv-LV" altLang="en-US" sz="2200" b="0" i="0" u="none" strike="noStrike" cap="none" normalizeH="0" baseline="0" dirty="0">
                <a:ln>
                  <a:noFill/>
                </a:ln>
                <a:solidFill>
                  <a:schemeClr val="tx1"/>
                </a:solidFill>
                <a:effectLst/>
                <a:latin typeface="Georgia" charset="0"/>
                <a:ea typeface="Georgia" charset="0"/>
                <a:cs typeface="Georgia" charset="0"/>
              </a:rPr>
              <a:t>reizēm palīdzošas ir relaksācijas stratēģijas  -  elpošana, meditācija, muskuļu relaksācija. </a:t>
            </a:r>
          </a:p>
        </p:txBody>
      </p:sp>
      <p:sp>
        <p:nvSpPr>
          <p:cNvPr id="3" name="Title 2">
            <a:extLst>
              <a:ext uri="{FF2B5EF4-FFF2-40B4-BE49-F238E27FC236}">
                <a16:creationId xmlns:a16="http://schemas.microsoft.com/office/drawing/2014/main" id="{A299B417-E390-6DAB-33B4-C04C904F9EA0}"/>
              </a:ext>
            </a:extLst>
          </p:cNvPr>
          <p:cNvSpPr>
            <a:spLocks noGrp="1"/>
          </p:cNvSpPr>
          <p:nvPr>
            <p:ph type="title" idx="4294967295"/>
          </p:nvPr>
        </p:nvSpPr>
        <p:spPr/>
        <p:txBody>
          <a:bodyPr/>
          <a:lstStyle/>
          <a:p>
            <a:r>
              <a:rPr lang="lv-LV" dirty="0"/>
              <a:t>Kas palīdz?</a:t>
            </a:r>
          </a:p>
        </p:txBody>
      </p:sp>
    </p:spTree>
    <p:extLst>
      <p:ext uri="{BB962C8B-B14F-4D97-AF65-F5344CB8AC3E}">
        <p14:creationId xmlns:p14="http://schemas.microsoft.com/office/powerpoint/2010/main" val="83416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7F7102-C076-5207-BA31-2A8F63C4920C}"/>
              </a:ext>
            </a:extLst>
          </p:cNvPr>
          <p:cNvSpPr>
            <a:spLocks noGrp="1"/>
          </p:cNvSpPr>
          <p:nvPr>
            <p:ph type="title" idx="4294967295"/>
          </p:nvPr>
        </p:nvSpPr>
        <p:spPr/>
        <p:txBody>
          <a:bodyPr/>
          <a:lstStyle/>
          <a:p>
            <a:r>
              <a:rPr lang="lv-LV" dirty="0"/>
              <a:t>10. klases jaunieši par cieņu</a:t>
            </a:r>
          </a:p>
        </p:txBody>
      </p:sp>
      <p:sp>
        <p:nvSpPr>
          <p:cNvPr id="2" name="Rectangle 1"/>
          <p:cNvSpPr>
            <a:spLocks noChangeArrowheads="1"/>
          </p:cNvSpPr>
          <p:nvPr/>
        </p:nvSpPr>
        <p:spPr bwMode="auto">
          <a:xfrm>
            <a:off x="564936" y="1931967"/>
            <a:ext cx="9986961"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Cieņa ir sapratne, līdzcietība un respekts pret sevi vai kādu citu cilvēku</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Cieņa ir veids kā parādīt, ka tu respektē un rēķinies ar apkārtējiem cilvēkiem</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Cieņa ir respekts pret mums pašiem, pret līdzcilvēkiem un apkārtējo vidi</a:t>
            </a: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l" defTabSz="914400" rtl="0" eaLnBrk="0" fontAlgn="base" latinLnBrk="0" hangingPunct="0">
              <a:lnSpc>
                <a:spcPct val="100000"/>
              </a:lnSpc>
              <a:spcBef>
                <a:spcPct val="0"/>
              </a:spcBef>
              <a:spcAft>
                <a:spcPct val="0"/>
              </a:spcAft>
              <a:buClrTx/>
              <a:buSzTx/>
              <a:buFont typeface="Arial" charset="0"/>
              <a:buChar char="•"/>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Cieņa ir spēja izrādīt sapratni un respektu pret sevi un citiem, viņu viedokli un pasaules redzējumu*</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i="1" u="none" strike="noStrike" cap="none" normalizeH="0" baseline="0" dirty="0">
                <a:ln>
                  <a:noFill/>
                </a:ln>
                <a:solidFill>
                  <a:schemeClr val="tx1"/>
                </a:solidFill>
                <a:effectLst/>
                <a:latin typeface="Georgia" charset="0"/>
                <a:ea typeface="Georgia" charset="0"/>
                <a:cs typeface="Georgia" charset="0"/>
              </a:rPr>
              <a:t>*Jaunieši no 10.klases </a:t>
            </a:r>
          </a:p>
        </p:txBody>
      </p:sp>
    </p:spTree>
    <p:extLst>
      <p:ext uri="{BB962C8B-B14F-4D97-AF65-F5344CB8AC3E}">
        <p14:creationId xmlns:p14="http://schemas.microsoft.com/office/powerpoint/2010/main" val="88482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E682C-DC33-F34C-A856-EB5BB9C0BD11}"/>
              </a:ext>
            </a:extLst>
          </p:cNvPr>
          <p:cNvSpPr>
            <a:spLocks noGrp="1"/>
          </p:cNvSpPr>
          <p:nvPr>
            <p:ph type="title"/>
          </p:nvPr>
        </p:nvSpPr>
        <p:spPr/>
        <p:txBody>
          <a:bodyPr/>
          <a:lstStyle/>
          <a:p>
            <a:r>
              <a:rPr lang="lv-LV" dirty="0"/>
              <a:t>Kas ir </a:t>
            </a:r>
            <a:r>
              <a:rPr lang="lv-LV" dirty="0" err="1"/>
              <a:t>cieņpilnas</a:t>
            </a:r>
            <a:r>
              <a:rPr lang="lv-LV" dirty="0"/>
              <a:t> attiecības?</a:t>
            </a:r>
          </a:p>
        </p:txBody>
      </p:sp>
      <p:sp>
        <p:nvSpPr>
          <p:cNvPr id="3" name="TextBox 2">
            <a:extLst>
              <a:ext uri="{FF2B5EF4-FFF2-40B4-BE49-F238E27FC236}">
                <a16:creationId xmlns:a16="http://schemas.microsoft.com/office/drawing/2014/main" id="{4716A9D7-0C2B-E809-D232-4FFCF2AEDD17}"/>
              </a:ext>
            </a:extLst>
          </p:cNvPr>
          <p:cNvSpPr txBox="1"/>
          <p:nvPr/>
        </p:nvSpPr>
        <p:spPr>
          <a:xfrm>
            <a:off x="677334" y="2228671"/>
            <a:ext cx="7268061" cy="1952201"/>
          </a:xfrm>
          <a:prstGeom prst="rect">
            <a:avLst/>
          </a:prstGeom>
          <a:noFill/>
        </p:spPr>
        <p:txBody>
          <a:bodyPr wrap="square" rtlCol="0">
            <a:spAutoFit/>
          </a:bodyPr>
          <a:lstStyle/>
          <a:p>
            <a:pPr>
              <a:lnSpc>
                <a:spcPct val="150000"/>
              </a:lnSpc>
            </a:pPr>
            <a:r>
              <a:rPr lang="lv-LV" sz="2800" dirty="0"/>
              <a:t>Padomājiet par dažādām dzīves situācijām, kurās jums ir jāveido attiecības ar citiem – kā zināt, vai jūsu attiecības ir </a:t>
            </a:r>
            <a:r>
              <a:rPr lang="lv-LV" sz="2800" dirty="0" err="1"/>
              <a:t>cieņpilnas</a:t>
            </a:r>
            <a:r>
              <a:rPr lang="lv-LV" sz="2800" dirty="0"/>
              <a:t>?</a:t>
            </a:r>
          </a:p>
        </p:txBody>
      </p:sp>
    </p:spTree>
    <p:extLst>
      <p:ext uri="{BB962C8B-B14F-4D97-AF65-F5344CB8AC3E}">
        <p14:creationId xmlns:p14="http://schemas.microsoft.com/office/powerpoint/2010/main" val="521505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6F4D3-7E9C-4DB3-2975-474CA66A227D}"/>
              </a:ext>
            </a:extLst>
          </p:cNvPr>
          <p:cNvSpPr>
            <a:spLocks noGrp="1"/>
          </p:cNvSpPr>
          <p:nvPr>
            <p:ph type="title" orient="vert"/>
          </p:nvPr>
        </p:nvSpPr>
        <p:spPr>
          <a:xfrm rot="16200000">
            <a:off x="2591403" y="-1979291"/>
            <a:ext cx="1304743" cy="5251451"/>
          </a:xfrm>
        </p:spPr>
        <p:txBody>
          <a:bodyPr/>
          <a:lstStyle/>
          <a:p>
            <a:r>
              <a:rPr lang="lv-LV" dirty="0"/>
              <a:t>Kas raksturo cieņu?</a:t>
            </a:r>
          </a:p>
        </p:txBody>
      </p:sp>
      <p:sp>
        <p:nvSpPr>
          <p:cNvPr id="3" name="TextBox 2">
            <a:extLst>
              <a:ext uri="{FF2B5EF4-FFF2-40B4-BE49-F238E27FC236}">
                <a16:creationId xmlns:a16="http://schemas.microsoft.com/office/drawing/2014/main" id="{07F8A5E2-47D2-5E32-5726-DD09E718C43E}"/>
              </a:ext>
            </a:extLst>
          </p:cNvPr>
          <p:cNvSpPr txBox="1"/>
          <p:nvPr/>
        </p:nvSpPr>
        <p:spPr>
          <a:xfrm>
            <a:off x="778476" y="1458097"/>
            <a:ext cx="7809470" cy="4893647"/>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lv-LV" sz="2200" dirty="0"/>
              <a:t>Jūs jūtaties droši, atrodoties viens otra tuvumā;</a:t>
            </a:r>
          </a:p>
          <a:p>
            <a:pPr marL="342900" indent="-342900">
              <a:spcAft>
                <a:spcPts val="1200"/>
              </a:spcAft>
              <a:buFont typeface="Arial" panose="020B0604020202020204" pitchFamily="34" charset="0"/>
              <a:buChar char="•"/>
            </a:pPr>
            <a:r>
              <a:rPr lang="lv-LV" sz="2200" dirty="0"/>
              <a:t>Jūs zināt, ka ir pareizi, ja jūs abi brīvi paužat savu viedokli, varat justies tāds, kāds esat;</a:t>
            </a:r>
          </a:p>
          <a:p>
            <a:pPr marL="342900" indent="-342900">
              <a:spcAft>
                <a:spcPts val="1200"/>
              </a:spcAft>
              <a:buFont typeface="Arial" panose="020B0604020202020204" pitchFamily="34" charset="0"/>
              <a:buChar char="•"/>
            </a:pPr>
            <a:r>
              <a:rPr lang="lv-LV" sz="2200" dirty="0"/>
              <a:t>Kad nepiekrītat, uzklausiet viens otru, esiet pacietīgi;</a:t>
            </a:r>
          </a:p>
          <a:p>
            <a:pPr marL="342900" indent="-342900">
              <a:spcAft>
                <a:spcPts val="1200"/>
              </a:spcAft>
              <a:buFont typeface="Arial" panose="020B0604020202020204" pitchFamily="34" charset="0"/>
              <a:buChar char="•"/>
            </a:pPr>
            <a:r>
              <a:rPr lang="lv-LV" sz="2200" dirty="0"/>
              <a:t>Jūs nekliedzat un nerunājat viens otram ,,pāri’’;</a:t>
            </a:r>
          </a:p>
          <a:p>
            <a:pPr marL="342900" indent="-342900">
              <a:spcAft>
                <a:spcPts val="1200"/>
              </a:spcAft>
              <a:buFont typeface="Arial" panose="020B0604020202020204" pitchFamily="34" charset="0"/>
              <a:buChar char="•"/>
            </a:pPr>
            <a:r>
              <a:rPr lang="lv-LV" sz="2200" dirty="0"/>
              <a:t>Neviens no jums nekontrolē otra cilvēka izvēli;</a:t>
            </a:r>
          </a:p>
          <a:p>
            <a:pPr marL="342900" indent="-342900">
              <a:spcAft>
                <a:spcPts val="1200"/>
              </a:spcAft>
              <a:buFont typeface="Arial" panose="020B0604020202020204" pitchFamily="34" charset="0"/>
              <a:buChar char="•"/>
            </a:pPr>
            <a:r>
              <a:rPr lang="lv-LV" sz="2200" dirty="0"/>
              <a:t>Jūs un jūsu sarunas biedrs atklāti runā par savām vajadzībām un vēlmēm;</a:t>
            </a:r>
          </a:p>
          <a:p>
            <a:pPr marL="342900" indent="-342900">
              <a:spcAft>
                <a:spcPts val="1200"/>
              </a:spcAft>
              <a:buFont typeface="Arial" panose="020B0604020202020204" pitchFamily="34" charset="0"/>
              <a:buChar char="•"/>
            </a:pPr>
            <a:r>
              <a:rPr lang="lv-LV" sz="2200" dirty="0"/>
              <a:t>Jūs abi ievērojat otra robežas, sniedzat iespēju otram, ja viņam tas ir nepieciešama;</a:t>
            </a:r>
          </a:p>
          <a:p>
            <a:pPr marL="342900" indent="-342900">
              <a:spcAft>
                <a:spcPts val="1200"/>
              </a:spcAft>
              <a:buFont typeface="Arial" panose="020B0604020202020204" pitchFamily="34" charset="0"/>
              <a:buChar char="•"/>
            </a:pPr>
            <a:r>
              <a:rPr lang="lv-LV" sz="2200" dirty="0"/>
              <a:t>Jūs abi varat atzīt, ka esat pieļāvuši kļūdu.</a:t>
            </a:r>
          </a:p>
        </p:txBody>
      </p:sp>
    </p:spTree>
    <p:extLst>
      <p:ext uri="{BB962C8B-B14F-4D97-AF65-F5344CB8AC3E}">
        <p14:creationId xmlns:p14="http://schemas.microsoft.com/office/powerpoint/2010/main" val="45710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B9AB29-67F1-AA60-8AB6-59025633691E}"/>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lv-LV" altLang="en-US" dirty="0">
                <a:solidFill>
                  <a:schemeClr val="tx1"/>
                </a:solidFill>
                <a:latin typeface="Georgia" charset="0"/>
                <a:ea typeface="Georgia" charset="0"/>
                <a:cs typeface="Georgia" charset="0"/>
              </a:rPr>
              <a:t>Kā atjaunot </a:t>
            </a:r>
            <a:r>
              <a:rPr lang="lv-LV" altLang="en-US" dirty="0" err="1">
                <a:solidFill>
                  <a:schemeClr val="tx1"/>
                </a:solidFill>
                <a:latin typeface="Georgia" charset="0"/>
                <a:ea typeface="Georgia" charset="0"/>
                <a:cs typeface="Georgia" charset="0"/>
              </a:rPr>
              <a:t>cieņpilnas</a:t>
            </a:r>
            <a:r>
              <a:rPr lang="lv-LV" altLang="en-US" dirty="0">
                <a:solidFill>
                  <a:schemeClr val="tx1"/>
                </a:solidFill>
                <a:latin typeface="Georgia" charset="0"/>
                <a:ea typeface="Georgia" charset="0"/>
                <a:cs typeface="Georgia" charset="0"/>
              </a:rPr>
              <a:t> attiecības?</a:t>
            </a:r>
            <a:endParaRPr lang="lv-LV" dirty="0"/>
          </a:p>
        </p:txBody>
      </p:sp>
      <p:sp>
        <p:nvSpPr>
          <p:cNvPr id="2" name="Rectangle 1"/>
          <p:cNvSpPr>
            <a:spLocks noChangeArrowheads="1"/>
          </p:cNvSpPr>
          <p:nvPr/>
        </p:nvSpPr>
        <p:spPr bwMode="auto">
          <a:xfrm>
            <a:off x="950042" y="2499884"/>
            <a:ext cx="8223455" cy="2262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u="none" strike="noStrike" cap="none" normalizeH="0" baseline="0" dirty="0">
                <a:ln>
                  <a:noFill/>
                </a:ln>
                <a:solidFill>
                  <a:schemeClr val="tx1"/>
                </a:solidFill>
                <a:effectLst/>
                <a:latin typeface="Georgia" charset="0"/>
                <a:ea typeface="Georgia" charset="0"/>
                <a:cs typeface="Georgia" charset="0"/>
              </a:rPr>
              <a:t>Kā atjaunot </a:t>
            </a:r>
            <a:r>
              <a:rPr kumimoji="0" lang="lv-LV" altLang="en-US" sz="2400" b="0" u="none" strike="noStrike" cap="none" normalizeH="0" baseline="0" dirty="0" err="1">
                <a:ln>
                  <a:noFill/>
                </a:ln>
                <a:solidFill>
                  <a:schemeClr val="tx1"/>
                </a:solidFill>
                <a:effectLst/>
                <a:latin typeface="Georgia" charset="0"/>
                <a:ea typeface="Georgia" charset="0"/>
                <a:cs typeface="Georgia" charset="0"/>
              </a:rPr>
              <a:t>cieņpilnas</a:t>
            </a:r>
            <a:r>
              <a:rPr kumimoji="0" lang="lv-LV" altLang="en-US" sz="2400" b="0" u="none" strike="noStrike" cap="none" normalizeH="0" baseline="0" dirty="0">
                <a:ln>
                  <a:noFill/>
                </a:ln>
                <a:solidFill>
                  <a:schemeClr val="tx1"/>
                </a:solidFill>
                <a:effectLst/>
                <a:latin typeface="Georgia" charset="0"/>
                <a:ea typeface="Georgia" charset="0"/>
                <a:cs typeface="Georgia" charset="0"/>
              </a:rPr>
              <a:t> attiecības, ja kaut kas ,,neiet kā iecerēts’’?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Dažreiz mēs nejūtam, ka citi cilvēki, tostarp mūsu ģimene vai draugi, mūs patiesi ciena… </a:t>
            </a:r>
          </a:p>
        </p:txBody>
      </p:sp>
    </p:spTree>
    <p:extLst>
      <p:ext uri="{BB962C8B-B14F-4D97-AF65-F5344CB8AC3E}">
        <p14:creationId xmlns:p14="http://schemas.microsoft.com/office/powerpoint/2010/main" val="83916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A4EB04-83D4-4D92-28B1-1E0C81455B8B}"/>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lv-LV" dirty="0"/>
              <a:t>Cieņas izrādīšana</a:t>
            </a:r>
          </a:p>
        </p:txBody>
      </p:sp>
      <p:sp>
        <p:nvSpPr>
          <p:cNvPr id="2" name="Rectangle 1"/>
          <p:cNvSpPr>
            <a:spLocks noChangeArrowheads="1"/>
          </p:cNvSpPr>
          <p:nvPr/>
        </p:nvSpPr>
        <p:spPr bwMode="auto">
          <a:xfrm>
            <a:off x="295016" y="258417"/>
            <a:ext cx="9318541" cy="484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Lai gan ne vienmēr ir iespējams kādu mainīt un </a:t>
            </a:r>
            <a:r>
              <a:rPr lang="lv-LV" altLang="en-US" sz="2400" dirty="0">
                <a:latin typeface="Georgia" charset="0"/>
                <a:ea typeface="Georgia" charset="0"/>
                <a:cs typeface="Georgia" charset="0"/>
              </a:rPr>
              <a:t>izveidot </a:t>
            </a:r>
            <a:r>
              <a:rPr lang="lv-LV" altLang="en-US" sz="2400" dirty="0" err="1">
                <a:latin typeface="Georgia" charset="0"/>
                <a:ea typeface="Georgia" charset="0"/>
                <a:cs typeface="Georgia" charset="0"/>
              </a:rPr>
              <a:t>cieņpilnas</a:t>
            </a:r>
            <a:r>
              <a:rPr lang="lv-LV" altLang="en-US" sz="2400" dirty="0">
                <a:latin typeface="Georgia" charset="0"/>
                <a:ea typeface="Georgia" charset="0"/>
                <a:cs typeface="Georgia" charset="0"/>
              </a:rPr>
              <a:t> attiecības</a:t>
            </a:r>
            <a:r>
              <a:rPr kumimoji="0" lang="lv-LV" altLang="en-US" sz="2400" b="0" i="0" u="none" strike="noStrike" cap="none" normalizeH="0" baseline="0" dirty="0">
                <a:ln>
                  <a:noFill/>
                </a:ln>
                <a:solidFill>
                  <a:schemeClr val="tx1"/>
                </a:solidFill>
                <a:effectLst/>
                <a:latin typeface="Georgia" charset="0"/>
                <a:ea typeface="Georgia" charset="0"/>
                <a:cs typeface="Georgia" charset="0"/>
              </a:rPr>
              <a:t>, varat izmēģināt dažas lietas:</a:t>
            </a:r>
            <a:endParaRPr lang="lv-LV" altLang="en-US" sz="24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400" dirty="0">
              <a:latin typeface="Georgia" charset="0"/>
              <a:ea typeface="Georgia" charset="0"/>
              <a:cs typeface="Georgia"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p</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arādiet cilvēkiem, kāda ir  cieņa, izturoties ar cieņu pret sevi un otru cilvēku</a:t>
            </a: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p</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avadiet laiku ar cilvēkiem, kuri ir </a:t>
            </a:r>
            <a:r>
              <a:rPr kumimoji="0" lang="lv-LV" altLang="en-US" sz="2000" b="0" i="0" u="none" strike="noStrike" cap="none" normalizeH="0" baseline="0" dirty="0" err="1">
                <a:ln>
                  <a:noFill/>
                </a:ln>
                <a:solidFill>
                  <a:schemeClr val="tx1"/>
                </a:solidFill>
                <a:effectLst/>
                <a:latin typeface="Georgia" charset="0"/>
                <a:ea typeface="Georgia" charset="0"/>
                <a:cs typeface="Georgia" charset="0"/>
              </a:rPr>
              <a:t>cieņpilni</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un kuru klātbūtnē jūs varat justies droši</a:t>
            </a: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p</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astāstiet personai, ka viņu </a:t>
            </a:r>
            <a:r>
              <a:rPr kumimoji="0" lang="lv-LV" altLang="en-US" sz="2000" b="0" i="1" u="none" strike="noStrike" cap="none" normalizeH="0" baseline="0" dirty="0">
                <a:ln>
                  <a:noFill/>
                </a:ln>
                <a:solidFill>
                  <a:schemeClr val="tx1"/>
                </a:solidFill>
                <a:effectLst/>
                <a:latin typeface="Georgia" charset="0"/>
                <a:ea typeface="Georgia" charset="0"/>
                <a:cs typeface="Georgia" charset="0"/>
              </a:rPr>
              <a:t>konkrētā</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izturēšanās nav pieņemama, un runājiet par savām jūtām; Runājiet ar kādu, kuram uzticaties, piemēram, ar vecākiem, skolotāju, draugu vai speciālistu un mēģiniet izprast viņu viedokli</a:t>
            </a:r>
          </a:p>
          <a:p>
            <a:pPr marR="0" lvl="0" algn="just" defTabSz="914400" rtl="0" eaLnBrk="0" fontAlgn="base" latinLnBrk="0" hangingPunct="0">
              <a:lnSpc>
                <a:spcPct val="100000"/>
              </a:lnSpc>
              <a:spcBef>
                <a:spcPct val="0"/>
              </a:spcBef>
              <a:spcAft>
                <a:spcPct val="0"/>
              </a:spcAft>
              <a:buClrTx/>
              <a:buSzTx/>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Char char="•"/>
              <a:tabLst/>
            </a:pPr>
            <a:r>
              <a:rPr lang="lv-LV" altLang="en-US" sz="2000" dirty="0">
                <a:latin typeface="Georgia" charset="0"/>
                <a:ea typeface="Georgia" charset="0"/>
                <a:cs typeface="Georgia" charset="0"/>
              </a:rPr>
              <a:t>piedāvājat</a:t>
            </a:r>
            <a:r>
              <a:rPr kumimoji="0" lang="lv-LV" altLang="en-US" sz="2000" b="0" i="0" u="none" strike="noStrike" cap="none" normalizeH="0" dirty="0">
                <a:ln>
                  <a:noFill/>
                </a:ln>
                <a:solidFill>
                  <a:schemeClr val="tx1"/>
                </a:solidFill>
                <a:effectLst/>
                <a:latin typeface="Georgia" charset="0"/>
                <a:ea typeface="Georgia" charset="0"/>
                <a:cs typeface="Georgia" charset="0"/>
              </a:rPr>
              <a:t> </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otrai  personai iespēju mainīt savu uzvedību attiecībās ar jums; tomēr </a:t>
            </a:r>
            <a:r>
              <a:rPr lang="lv-LV" altLang="en-US" sz="2000" dirty="0">
                <a:latin typeface="Georgia" charset="0"/>
                <a:ea typeface="Georgia" charset="0"/>
                <a:cs typeface="Georgia" charset="0"/>
              </a:rPr>
              <a:t>i</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r pareizi pārtraukt draudzību ar cilvēkiem, ja viņi nespēj izturēties ar cieņu un jūs nejūtaties droši viņu tuvumā</a:t>
            </a:r>
          </a:p>
        </p:txBody>
      </p:sp>
    </p:spTree>
    <p:extLst>
      <p:ext uri="{BB962C8B-B14F-4D97-AF65-F5344CB8AC3E}">
        <p14:creationId xmlns:p14="http://schemas.microsoft.com/office/powerpoint/2010/main" val="774755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231464-34B0-455F-93A0-B7D9D8258514}"/>
              </a:ext>
            </a:extLst>
          </p:cNvPr>
          <p:cNvSpPr>
            <a:spLocks noGrp="1"/>
          </p:cNvSpPr>
          <p:nvPr>
            <p:ph type="title" idx="4294967295"/>
          </p:nvPr>
        </p:nvSpPr>
        <p:spPr>
          <a:xfrm>
            <a:off x="677334" y="-1320800"/>
            <a:ext cx="8596668" cy="1320800"/>
          </a:xfrm>
        </p:spPr>
        <p:txBody>
          <a:bodyPr vert="horz" lIns="91440" tIns="45720" rIns="91440" bIns="45720" rtlCol="0" anchor="b">
            <a:normAutofit/>
          </a:bodyPr>
          <a:lstStyle/>
          <a:p>
            <a:r>
              <a:rPr lang="lv-LV" dirty="0"/>
              <a:t>Cieņa pret sevi</a:t>
            </a:r>
          </a:p>
        </p:txBody>
      </p:sp>
      <p:sp>
        <p:nvSpPr>
          <p:cNvPr id="2" name="Rectangle 1"/>
          <p:cNvSpPr>
            <a:spLocks noChangeArrowheads="1"/>
          </p:cNvSpPr>
          <p:nvPr/>
        </p:nvSpPr>
        <p:spPr bwMode="auto">
          <a:xfrm>
            <a:off x="488092" y="1003133"/>
            <a:ext cx="9629775"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Cieņa pret citiem ir viena no ,,</a:t>
            </a:r>
            <a:r>
              <a:rPr kumimoji="0" lang="lv-LV" altLang="en-US" sz="2400" b="0" i="0" u="none" strike="noStrike" cap="none" normalizeH="0" baseline="0" dirty="0" err="1">
                <a:ln>
                  <a:noFill/>
                </a:ln>
                <a:solidFill>
                  <a:schemeClr val="tx1"/>
                </a:solidFill>
                <a:effectLst/>
                <a:latin typeface="Georgia" charset="0"/>
                <a:ea typeface="Georgia" charset="0"/>
                <a:cs typeface="Georgia" charset="0"/>
              </a:rPr>
              <a:t>puzles</a:t>
            </a:r>
            <a:r>
              <a:rPr kumimoji="0" lang="lv-LV" altLang="en-US" sz="2400" b="0" i="0" u="none" strike="noStrike" cap="none" normalizeH="0" baseline="0" dirty="0">
                <a:ln>
                  <a:noFill/>
                </a:ln>
                <a:solidFill>
                  <a:schemeClr val="tx1"/>
                </a:solidFill>
                <a:effectLst/>
                <a:latin typeface="Georgia" charset="0"/>
                <a:ea typeface="Georgia" charset="0"/>
                <a:cs typeface="Georgia" charset="0"/>
              </a:rPr>
              <a:t>’’sastāvdaļām.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Ir ļoti svarīgi arī cienīt sevi.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Atcerieties, ka jūs esat vērtīgs!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Tas, ko jūs domājat un jūtat, ir tikpat svarīgi kā tas, ko domā un jūt kāds cits.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4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400" b="0" i="0" u="none" strike="noStrike" cap="none" normalizeH="0" baseline="0" dirty="0">
                <a:ln>
                  <a:noFill/>
                </a:ln>
                <a:solidFill>
                  <a:schemeClr val="tx1"/>
                </a:solidFill>
                <a:effectLst/>
                <a:latin typeface="Georgia" charset="0"/>
                <a:ea typeface="Georgia" charset="0"/>
                <a:cs typeface="Georgia" charset="0"/>
              </a:rPr>
              <a:t>Attiecību pārtraukšana, kas nav </a:t>
            </a:r>
            <a:r>
              <a:rPr kumimoji="0" lang="lv-LV" altLang="en-US" sz="2400" b="0" i="0" u="none" strike="noStrike" cap="none" normalizeH="0" baseline="0" dirty="0" err="1">
                <a:ln>
                  <a:noFill/>
                </a:ln>
                <a:solidFill>
                  <a:schemeClr val="tx1"/>
                </a:solidFill>
                <a:effectLst/>
                <a:latin typeface="Georgia" charset="0"/>
                <a:ea typeface="Georgia" charset="0"/>
                <a:cs typeface="Georgia" charset="0"/>
              </a:rPr>
              <a:t>cieņpilnas</a:t>
            </a:r>
            <a:r>
              <a:rPr kumimoji="0" lang="lv-LV" altLang="en-US" sz="2400" b="0" i="0" u="none" strike="noStrike" cap="none" normalizeH="0" baseline="0" dirty="0">
                <a:ln>
                  <a:noFill/>
                </a:ln>
                <a:solidFill>
                  <a:schemeClr val="tx1"/>
                </a:solidFill>
                <a:effectLst/>
                <a:latin typeface="Georgia" charset="0"/>
                <a:ea typeface="Georgia" charset="0"/>
                <a:cs typeface="Georgia" charset="0"/>
              </a:rPr>
              <a:t>, ir veids, kā cienīt sevi.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364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1341" y="811679"/>
            <a:ext cx="9205783" cy="5893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1" i="0" u="none" strike="noStrike" cap="none" normalizeH="0" baseline="0" dirty="0">
                <a:ln>
                  <a:noFill/>
                </a:ln>
                <a:solidFill>
                  <a:schemeClr val="tx1"/>
                </a:solidFill>
                <a:effectLst/>
                <a:latin typeface="Georgia" charset="0"/>
                <a:ea typeface="Georgia" charset="0"/>
                <a:cs typeface="Georgia" charset="0"/>
              </a:rPr>
              <a:t>DAŽREIZ IR GRŪTI SAPRASTIES AR ĢIMENI.…</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b="1"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1" i="0" u="none" strike="noStrike" cap="none" normalizeH="0" baseline="0" dirty="0">
                <a:ln>
                  <a:noFill/>
                </a:ln>
                <a:solidFill>
                  <a:schemeClr val="tx1"/>
                </a:solidFill>
                <a:effectLst/>
                <a:latin typeface="Georgia" charset="0"/>
                <a:ea typeface="Georgia" charset="0"/>
                <a:cs typeface="Georgia" charset="0"/>
              </a:rPr>
              <a:t>Kā </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pārvarēt grūtos laikus un padarīt jūsu attiecības stiprākas?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Ģimenes var veidot daudz dažādu cilvēku un attiecību; nav pareiza vai nepareiza veida, kā ģimeni var apvienot</a:t>
            </a:r>
            <a:r>
              <a:rPr lang="lv-LV" altLang="en-US" sz="2000" dirty="0">
                <a:latin typeface="Georgia" charset="0"/>
                <a:ea typeface="Georgia" charset="0"/>
                <a:cs typeface="Georgia" charset="0"/>
              </a:rPr>
              <a:t>.</a:t>
            </a: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Jūs varētu domāt, ka “ideālā ģimene” ir tāda, kurā visi saprotas un ir mīloši, atbalstoši un tuvi. Tomēr patiesībā tas ne vienmēr tā ir! Katra ģimene sastāv no dažādiem cilvēkiem ar dažādām vajadzībām, personībām un darbības veidiem</a:t>
            </a:r>
            <a:r>
              <a:rPr lang="lv-LV" altLang="en-US" sz="2000" dirty="0">
                <a:latin typeface="Georgia" charset="0"/>
                <a:ea typeface="Georgia" charset="0"/>
                <a:cs typeface="Georgia" charset="0"/>
              </a:rPr>
              <a:t>.</a:t>
            </a: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Reizēm ir izjūta, ka Jūs varat saprasties ar dažiem ģimenes locekļiem labāk nekā ar citiem</a:t>
            </a:r>
            <a:r>
              <a:rPr lang="lv-LV" altLang="en-US" sz="2000" dirty="0">
                <a:latin typeface="Georgia" charset="0"/>
                <a:ea typeface="Georgia" charset="0"/>
                <a:cs typeface="Georgia" charset="0"/>
              </a:rPr>
              <a:t>.</a:t>
            </a:r>
            <a:r>
              <a:rPr kumimoji="0" lang="lv-LV" altLang="en-US" sz="2000" b="0" i="0" u="none" strike="noStrike" cap="none" normalizeH="0" baseline="0" dirty="0">
                <a:ln>
                  <a:noFill/>
                </a:ln>
                <a:solidFill>
                  <a:schemeClr val="tx1"/>
                </a:solidFill>
                <a:effectLst/>
                <a:latin typeface="Georgia" charset="0"/>
                <a:ea typeface="Georgia" charset="0"/>
                <a:cs typeface="Georgia" charset="0"/>
              </a:rPr>
              <a:t> Laika gaitā var mainīties arī tas, kā tu  jūties attiecībās ar  noteiktiem ģimenes locekļiem</a:t>
            </a:r>
            <a:r>
              <a:rPr lang="lv-LV" altLang="en-US" sz="2000" dirty="0">
                <a:latin typeface="Georgia" charset="0"/>
                <a:ea typeface="Georgia" charset="0"/>
                <a:cs typeface="Georgia" charset="0"/>
              </a:rPr>
              <a:t>.</a:t>
            </a:r>
            <a:endParaRPr kumimoji="0" lang="lv-LV" altLang="en-US" sz="2000" b="0" i="0" u="none" strike="noStrike" cap="none" normalizeH="0" baseline="0" dirty="0">
              <a:ln>
                <a:noFill/>
              </a:ln>
              <a:solidFill>
                <a:schemeClr val="tx1"/>
              </a:solidFill>
              <a:effectLst/>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Visas ģimenes piedzīvo grūtus laikus un laimīgākus brīžus.</a:t>
            </a: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2000" dirty="0">
              <a:latin typeface="Georgia" charset="0"/>
              <a:ea typeface="Georgia" charset="0"/>
              <a:cs typeface="Georgia"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2000" b="0" i="0" u="none" strike="noStrike" cap="none" normalizeH="0" baseline="0" dirty="0">
                <a:ln>
                  <a:noFill/>
                </a:ln>
                <a:solidFill>
                  <a:schemeClr val="tx1"/>
                </a:solidFill>
                <a:effectLst/>
                <a:latin typeface="Georgia" charset="0"/>
                <a:ea typeface="Georgia" charset="0"/>
                <a:cs typeface="Georgia" charset="0"/>
              </a:rPr>
              <a:t>Reizēm ikviens  var juties neatbalstīts, nesaprasts, neapmierināts vai strīdējies ar ģimeni</a:t>
            </a:r>
            <a:r>
              <a:rPr kumimoji="0" lang="lv-LV" altLang="en-US" sz="1000" b="0" i="0" u="none" strike="noStrike" cap="none" normalizeH="0" baseline="0" dirty="0">
                <a:ln>
                  <a:noFill/>
                </a:ln>
                <a:solidFill>
                  <a:schemeClr val="tx1"/>
                </a:solidFill>
                <a:effectLst/>
                <a:latin typeface="Arial Unicode MS" charset="0"/>
                <a:ea typeface="Courier New" charset="0"/>
              </a:rPr>
              <a:t>;</a:t>
            </a:r>
            <a:r>
              <a:rPr lang="lv-LV" altLang="en-US" sz="1000" dirty="0"/>
              <a:t>.</a:t>
            </a:r>
            <a:endParaRPr kumimoji="0" lang="lv-LV" altLang="en-US" sz="1800" b="0" i="0" u="none" strike="noStrike" cap="none" normalizeH="0" baseline="0" dirty="0">
              <a:ln>
                <a:noFill/>
              </a:ln>
              <a:solidFill>
                <a:schemeClr val="tx1"/>
              </a:solidFill>
              <a:effectLst/>
              <a:latin typeface="Arial" charset="0"/>
            </a:endParaRPr>
          </a:p>
        </p:txBody>
      </p:sp>
      <p:sp>
        <p:nvSpPr>
          <p:cNvPr id="3" name="Title 2">
            <a:extLst>
              <a:ext uri="{FF2B5EF4-FFF2-40B4-BE49-F238E27FC236}">
                <a16:creationId xmlns:a16="http://schemas.microsoft.com/office/drawing/2014/main" id="{43F54A0C-4C91-3BD6-B28B-40F8B0FEF196}"/>
              </a:ext>
            </a:extLst>
          </p:cNvPr>
          <p:cNvSpPr>
            <a:spLocks noGrp="1"/>
          </p:cNvSpPr>
          <p:nvPr>
            <p:ph type="title" idx="4294967295"/>
          </p:nvPr>
        </p:nvSpPr>
        <p:spPr>
          <a:xfrm>
            <a:off x="531341" y="152400"/>
            <a:ext cx="8596668" cy="1320800"/>
          </a:xfrm>
        </p:spPr>
        <p:txBody>
          <a:bodyPr/>
          <a:lstStyle/>
          <a:p>
            <a:r>
              <a:rPr lang="lv-LV" dirty="0"/>
              <a:t>Ģimene un cieņa (1)</a:t>
            </a:r>
          </a:p>
        </p:txBody>
      </p:sp>
    </p:spTree>
    <p:extLst>
      <p:ext uri="{BB962C8B-B14F-4D97-AF65-F5344CB8AC3E}">
        <p14:creationId xmlns:p14="http://schemas.microsoft.com/office/powerpoint/2010/main" val="14000930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349</TotalTime>
  <Words>2325</Words>
  <Application>Microsoft Office PowerPoint</Application>
  <PresentationFormat>Widescreen</PresentationFormat>
  <Paragraphs>289</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Unicode MS</vt:lpstr>
      <vt:lpstr>Courier New</vt:lpstr>
      <vt:lpstr>Georgia</vt:lpstr>
      <vt:lpstr>Trebuchet MS</vt:lpstr>
      <vt:lpstr>Wingdings</vt:lpstr>
      <vt:lpstr>Wingdings 3</vt:lpstr>
      <vt:lpstr>Facet</vt:lpstr>
      <vt:lpstr>CIEŅA</vt:lpstr>
      <vt:lpstr>Cieņa ir …</vt:lpstr>
      <vt:lpstr>10. klases jaunieši par cieņu</vt:lpstr>
      <vt:lpstr>Kas ir cieņpilnas attiecības?</vt:lpstr>
      <vt:lpstr>Kas raksturo cieņu?</vt:lpstr>
      <vt:lpstr>Kā atjaunot cieņpilnas attiecības?</vt:lpstr>
      <vt:lpstr>Cieņas izrādīšana</vt:lpstr>
      <vt:lpstr>Cieņa pret sevi</vt:lpstr>
      <vt:lpstr>Ģimene un cieņa (1)</vt:lpstr>
      <vt:lpstr>Ģimene un cieņa (2)</vt:lpstr>
      <vt:lpstr>Romantiskas attiecības/draudzība  un cieņa</vt:lpstr>
      <vt:lpstr>Neveselīgu attiecību pazīmes</vt:lpstr>
      <vt:lpstr>Cieņpilnu attiecību atslēgvārdi</vt:lpstr>
      <vt:lpstr>Cieņa attiecībās</vt:lpstr>
      <vt:lpstr>Iebiedēšana </vt:lpstr>
      <vt:lpstr>Kas ir iebiedēšana?</vt:lpstr>
      <vt:lpstr>Iebiedēšanas veidi</vt:lpstr>
      <vt:lpstr>Kāpēc cilvēki apkauno citus?</vt:lpstr>
      <vt:lpstr>Kādu ietekmi var atstāt iebiedēšana?</vt:lpstr>
      <vt:lpstr>Ko darīt, ja Jūs  tiekat iebiedēts?</vt:lpstr>
      <vt:lpstr>Emocionālās pašregulācijas (noturības) veidošana</vt:lpstr>
      <vt:lpstr>Kas palīdz attīstīt noturību?</vt:lpstr>
      <vt:lpstr>Ko es varu darīt, kad saskaros ar izaicinājumu?</vt:lpstr>
      <vt:lpstr>Tu vari:</vt:lpstr>
      <vt:lpstr>Pašapziņas attīstīšana</vt:lpstr>
      <vt:lpstr>Sarežģītas emocijas</vt:lpstr>
      <vt:lpstr>Kas palīdz?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Evija Burkovska, klīniskā psiholoģe  2023 </dc:title>
  <dc:creator>Evija Burkovska</dc:creator>
  <cp:lastModifiedBy>Evita Berke</cp:lastModifiedBy>
  <cp:revision>12</cp:revision>
  <dcterms:created xsi:type="dcterms:W3CDTF">2023-04-02T14:59:45Z</dcterms:created>
  <dcterms:modified xsi:type="dcterms:W3CDTF">2024-01-25T20:09:16Z</dcterms:modified>
</cp:coreProperties>
</file>